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" r:id="rId2"/>
    <p:sldId id="262" r:id="rId3"/>
    <p:sldId id="258" r:id="rId4"/>
    <p:sldId id="260" r:id="rId5"/>
    <p:sldId id="261" r:id="rId6"/>
    <p:sldId id="263" r:id="rId7"/>
    <p:sldId id="264" r:id="rId8"/>
  </p:sldIdLst>
  <p:sldSz cx="12188825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86" d="100"/>
          <a:sy n="86" d="100"/>
        </p:scale>
        <p:origin x="738" y="90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CDB525-1E2F-4678-B937-DAB2DC7AF81F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A4E0772-D488-4844-9EF0-A36C5818C5CB}">
      <dgm:prSet phldrT="[Tekst]"/>
      <dgm:spPr/>
      <dgm:t>
        <a:bodyPr/>
        <a:lstStyle/>
        <a:p>
          <a:r>
            <a:rPr lang="nl-NL" dirty="0" smtClean="0"/>
            <a:t>Jonge jaren</a:t>
          </a:r>
          <a:endParaRPr lang="nl-NL" dirty="0"/>
        </a:p>
      </dgm:t>
    </dgm:pt>
    <dgm:pt modelId="{CA5BC8F8-1F6E-43E9-8BA1-041465D173DA}" type="parTrans" cxnId="{3A7CD3E4-3176-4D10-B0C3-D1ABCD301F4A}">
      <dgm:prSet/>
      <dgm:spPr/>
      <dgm:t>
        <a:bodyPr/>
        <a:lstStyle/>
        <a:p>
          <a:endParaRPr lang="nl-NL"/>
        </a:p>
      </dgm:t>
    </dgm:pt>
    <dgm:pt modelId="{A3BCA12A-58F7-4891-BD4E-CDA8EB178D08}" type="sibTrans" cxnId="{3A7CD3E4-3176-4D10-B0C3-D1ABCD301F4A}">
      <dgm:prSet/>
      <dgm:spPr/>
      <dgm:t>
        <a:bodyPr/>
        <a:lstStyle/>
        <a:p>
          <a:endParaRPr lang="nl-NL"/>
        </a:p>
      </dgm:t>
    </dgm:pt>
    <dgm:pt modelId="{5AE9232F-9569-4431-9231-E00A9CF0F847}">
      <dgm:prSet phldrT="[Tekst]"/>
      <dgm:spPr/>
      <dgm:t>
        <a:bodyPr/>
        <a:lstStyle/>
        <a:p>
          <a:r>
            <a:rPr lang="nl-NL" dirty="0" smtClean="0"/>
            <a:t>Wandelen door natuur</a:t>
          </a:r>
          <a:endParaRPr lang="nl-NL" dirty="0"/>
        </a:p>
      </dgm:t>
    </dgm:pt>
    <dgm:pt modelId="{7A49097E-1BDB-46D6-8F27-11386A71AD12}" type="parTrans" cxnId="{3251F8EF-832C-4E54-9252-01CE7EE58E0D}">
      <dgm:prSet/>
      <dgm:spPr/>
      <dgm:t>
        <a:bodyPr/>
        <a:lstStyle/>
        <a:p>
          <a:endParaRPr lang="nl-NL"/>
        </a:p>
      </dgm:t>
    </dgm:pt>
    <dgm:pt modelId="{5F2F8566-DA74-4706-8EB0-9B3BAB6BE1BB}" type="sibTrans" cxnId="{3251F8EF-832C-4E54-9252-01CE7EE58E0D}">
      <dgm:prSet/>
      <dgm:spPr/>
      <dgm:t>
        <a:bodyPr/>
        <a:lstStyle/>
        <a:p>
          <a:endParaRPr lang="nl-NL"/>
        </a:p>
      </dgm:t>
    </dgm:pt>
    <dgm:pt modelId="{D622559A-D41B-41C1-94B0-ECFC72868BC1}">
      <dgm:prSet phldrT="[Tekst]"/>
      <dgm:spPr/>
      <dgm:t>
        <a:bodyPr/>
        <a:lstStyle/>
        <a:p>
          <a:r>
            <a:rPr lang="nl-NL" dirty="0" smtClean="0"/>
            <a:t>Zat op een kostschool</a:t>
          </a:r>
          <a:endParaRPr lang="nl-NL" dirty="0"/>
        </a:p>
      </dgm:t>
    </dgm:pt>
    <dgm:pt modelId="{16D10A3A-4EB2-4DDC-A0F1-035D5D55E740}" type="parTrans" cxnId="{32EC9D04-B491-4AF7-B96A-2C5075B825C0}">
      <dgm:prSet/>
      <dgm:spPr/>
      <dgm:t>
        <a:bodyPr/>
        <a:lstStyle/>
        <a:p>
          <a:endParaRPr lang="nl-NL"/>
        </a:p>
      </dgm:t>
    </dgm:pt>
    <dgm:pt modelId="{DFACC430-0708-42C1-9CE1-7698E2A018FD}" type="sibTrans" cxnId="{32EC9D04-B491-4AF7-B96A-2C5075B825C0}">
      <dgm:prSet/>
      <dgm:spPr/>
      <dgm:t>
        <a:bodyPr/>
        <a:lstStyle/>
        <a:p>
          <a:endParaRPr lang="nl-NL"/>
        </a:p>
      </dgm:t>
    </dgm:pt>
    <dgm:pt modelId="{1708E656-21D2-4E0E-846A-77F1C2622A5B}">
      <dgm:prSet phldrT="[Tekst]"/>
      <dgm:spPr/>
      <dgm:t>
        <a:bodyPr/>
        <a:lstStyle/>
        <a:p>
          <a:r>
            <a:rPr lang="nl-NL" dirty="0" smtClean="0"/>
            <a:t>Oude jaren</a:t>
          </a:r>
          <a:endParaRPr lang="nl-NL" dirty="0"/>
        </a:p>
      </dgm:t>
    </dgm:pt>
    <dgm:pt modelId="{9C5EC15C-D63B-44DB-BF57-E493B827CD24}" type="parTrans" cxnId="{B27D152A-77B1-4769-8B7B-58EE502CDB51}">
      <dgm:prSet/>
      <dgm:spPr/>
      <dgm:t>
        <a:bodyPr/>
        <a:lstStyle/>
        <a:p>
          <a:endParaRPr lang="nl-NL"/>
        </a:p>
      </dgm:t>
    </dgm:pt>
    <dgm:pt modelId="{49E7C345-D020-4279-B407-7662DFBDD7BE}" type="sibTrans" cxnId="{B27D152A-77B1-4769-8B7B-58EE502CDB51}">
      <dgm:prSet/>
      <dgm:spPr/>
      <dgm:t>
        <a:bodyPr/>
        <a:lstStyle/>
        <a:p>
          <a:endParaRPr lang="nl-NL"/>
        </a:p>
      </dgm:t>
    </dgm:pt>
    <dgm:pt modelId="{C70C7593-85C8-4E20-B583-85838AFED4DF}">
      <dgm:prSet phldrT="[Tekst]"/>
      <dgm:spPr/>
      <dgm:t>
        <a:bodyPr/>
        <a:lstStyle/>
        <a:p>
          <a:r>
            <a:rPr lang="nl-NL" dirty="0" smtClean="0"/>
            <a:t>Ging werken als dominee in België</a:t>
          </a:r>
          <a:endParaRPr lang="nl-NL" dirty="0"/>
        </a:p>
      </dgm:t>
    </dgm:pt>
    <dgm:pt modelId="{BEDBBE56-B7C5-4050-B647-AB4AD733A6EA}" type="parTrans" cxnId="{78DFA20A-A164-428D-8A1E-9C4488AA3083}">
      <dgm:prSet/>
      <dgm:spPr/>
      <dgm:t>
        <a:bodyPr/>
        <a:lstStyle/>
        <a:p>
          <a:endParaRPr lang="nl-NL"/>
        </a:p>
      </dgm:t>
    </dgm:pt>
    <dgm:pt modelId="{0125A9AF-8CD6-48B2-AFBC-F19336E4A372}" type="sibTrans" cxnId="{78DFA20A-A164-428D-8A1E-9C4488AA3083}">
      <dgm:prSet/>
      <dgm:spPr/>
      <dgm:t>
        <a:bodyPr/>
        <a:lstStyle/>
        <a:p>
          <a:endParaRPr lang="nl-NL"/>
        </a:p>
      </dgm:t>
    </dgm:pt>
    <dgm:pt modelId="{AC8703FD-F43D-4068-AF65-ADE3E64A7D2A}">
      <dgm:prSet phldrT="[Tekst]"/>
      <dgm:spPr/>
      <dgm:t>
        <a:bodyPr/>
        <a:lstStyle/>
        <a:p>
          <a:r>
            <a:rPr lang="nl-NL" dirty="0" smtClean="0"/>
            <a:t>Laatste jaren</a:t>
          </a:r>
          <a:endParaRPr lang="nl-NL" dirty="0"/>
        </a:p>
      </dgm:t>
    </dgm:pt>
    <dgm:pt modelId="{7DC835CB-9025-499F-97E0-D44AEAAC1616}" type="parTrans" cxnId="{8E078D3E-FB03-448B-B3E5-6591A51CB768}">
      <dgm:prSet/>
      <dgm:spPr/>
      <dgm:t>
        <a:bodyPr/>
        <a:lstStyle/>
        <a:p>
          <a:endParaRPr lang="nl-NL"/>
        </a:p>
      </dgm:t>
    </dgm:pt>
    <dgm:pt modelId="{E6EB72FC-1B45-4C24-9EB8-2693A0375987}" type="sibTrans" cxnId="{8E078D3E-FB03-448B-B3E5-6591A51CB768}">
      <dgm:prSet/>
      <dgm:spPr/>
      <dgm:t>
        <a:bodyPr/>
        <a:lstStyle/>
        <a:p>
          <a:endParaRPr lang="nl-NL"/>
        </a:p>
      </dgm:t>
    </dgm:pt>
    <dgm:pt modelId="{CBDB04C8-17F4-4855-8854-263547ADE798}">
      <dgm:prSet phldrT="[Tekst]" custT="1"/>
      <dgm:spPr/>
      <dgm:t>
        <a:bodyPr/>
        <a:lstStyle/>
        <a:p>
          <a:r>
            <a:rPr lang="nl-NL" sz="1100" dirty="0" smtClean="0"/>
            <a:t>Verhuisde naar Den Haag</a:t>
          </a:r>
          <a:endParaRPr lang="nl-NL" sz="1100" dirty="0"/>
        </a:p>
      </dgm:t>
    </dgm:pt>
    <dgm:pt modelId="{E4DFB52C-7D8D-40D1-BAAC-4500B8235F06}" type="parTrans" cxnId="{3D2F8160-DF6D-48E1-9316-427EFD0CFF64}">
      <dgm:prSet/>
      <dgm:spPr/>
      <dgm:t>
        <a:bodyPr/>
        <a:lstStyle/>
        <a:p>
          <a:endParaRPr lang="nl-NL"/>
        </a:p>
      </dgm:t>
    </dgm:pt>
    <dgm:pt modelId="{CC050108-0899-49B0-A3BB-8D644B2D1FFE}" type="sibTrans" cxnId="{3D2F8160-DF6D-48E1-9316-427EFD0CFF64}">
      <dgm:prSet/>
      <dgm:spPr/>
      <dgm:t>
        <a:bodyPr/>
        <a:lstStyle/>
        <a:p>
          <a:endParaRPr lang="nl-NL"/>
        </a:p>
      </dgm:t>
    </dgm:pt>
    <dgm:pt modelId="{F31C91FD-9CD1-4D2D-86F9-2C9C4253BEDF}">
      <dgm:prSet phldrT="[Tekst]"/>
      <dgm:spPr/>
      <dgm:t>
        <a:bodyPr/>
        <a:lstStyle/>
        <a:p>
          <a:r>
            <a:rPr lang="nl-NL" dirty="0" smtClean="0"/>
            <a:t>Werd jongste bediende bij </a:t>
          </a:r>
          <a:r>
            <a:rPr lang="nl-NL" dirty="0" err="1" smtClean="0"/>
            <a:t>Goupil</a:t>
          </a:r>
          <a:r>
            <a:rPr lang="nl-NL" dirty="0" smtClean="0"/>
            <a:t> &amp; </a:t>
          </a:r>
          <a:r>
            <a:rPr lang="nl-NL" dirty="0" err="1" smtClean="0"/>
            <a:t>Cie</a:t>
          </a:r>
          <a:endParaRPr lang="nl-NL" dirty="0"/>
        </a:p>
      </dgm:t>
    </dgm:pt>
    <dgm:pt modelId="{66A675B3-29EE-409B-B0E7-D81033DB7774}" type="parTrans" cxnId="{066E1BD0-75A9-407A-A371-4BD1F0654ED0}">
      <dgm:prSet/>
      <dgm:spPr/>
      <dgm:t>
        <a:bodyPr/>
        <a:lstStyle/>
        <a:p>
          <a:endParaRPr lang="nl-NL"/>
        </a:p>
      </dgm:t>
    </dgm:pt>
    <dgm:pt modelId="{91D768B0-A96D-4B09-B917-D533472997B8}" type="sibTrans" cxnId="{066E1BD0-75A9-407A-A371-4BD1F0654ED0}">
      <dgm:prSet/>
      <dgm:spPr/>
      <dgm:t>
        <a:bodyPr/>
        <a:lstStyle/>
        <a:p>
          <a:endParaRPr lang="nl-NL"/>
        </a:p>
      </dgm:t>
    </dgm:pt>
    <dgm:pt modelId="{66B40F22-D68B-4F8D-AEC1-27F59653AD67}">
      <dgm:prSet phldrT="[Tekst]"/>
      <dgm:spPr/>
      <dgm:t>
        <a:bodyPr/>
        <a:lstStyle/>
        <a:p>
          <a:r>
            <a:rPr lang="nl-NL" dirty="0" smtClean="0"/>
            <a:t>Ging corresponderen met Theo</a:t>
          </a:r>
          <a:endParaRPr lang="nl-NL" dirty="0"/>
        </a:p>
      </dgm:t>
    </dgm:pt>
    <dgm:pt modelId="{469B9C0B-FB5B-4DFC-AC73-DAABFBEB46E8}" type="parTrans" cxnId="{B7D16AAD-3F67-485E-A4ED-648F4887239E}">
      <dgm:prSet/>
      <dgm:spPr/>
      <dgm:t>
        <a:bodyPr/>
        <a:lstStyle/>
        <a:p>
          <a:endParaRPr lang="nl-NL"/>
        </a:p>
      </dgm:t>
    </dgm:pt>
    <dgm:pt modelId="{9E3F75E0-5244-4130-A0E5-614C2460A608}" type="sibTrans" cxnId="{B7D16AAD-3F67-485E-A4ED-648F4887239E}">
      <dgm:prSet/>
      <dgm:spPr/>
      <dgm:t>
        <a:bodyPr/>
        <a:lstStyle/>
        <a:p>
          <a:endParaRPr lang="nl-NL"/>
        </a:p>
      </dgm:t>
    </dgm:pt>
    <dgm:pt modelId="{10F57E48-B994-453F-863A-6100C852C1CA}">
      <dgm:prSet phldrT="[Tekst]"/>
      <dgm:spPr/>
      <dgm:t>
        <a:bodyPr/>
        <a:lstStyle/>
        <a:p>
          <a:r>
            <a:rPr lang="nl-NL" dirty="0" smtClean="0"/>
            <a:t>Ging theologie studeren</a:t>
          </a:r>
          <a:endParaRPr lang="nl-NL" dirty="0"/>
        </a:p>
      </dgm:t>
    </dgm:pt>
    <dgm:pt modelId="{D271DD23-93FA-49EE-B9A2-935F92AEBC0E}" type="sibTrans" cxnId="{780F2428-7EA0-4E16-A711-B385E320DB18}">
      <dgm:prSet/>
      <dgm:spPr/>
      <dgm:t>
        <a:bodyPr/>
        <a:lstStyle/>
        <a:p>
          <a:endParaRPr lang="nl-NL"/>
        </a:p>
      </dgm:t>
    </dgm:pt>
    <dgm:pt modelId="{2CB63ED2-A5F2-4F49-AF0D-8E322636B77B}" type="parTrans" cxnId="{780F2428-7EA0-4E16-A711-B385E320DB18}">
      <dgm:prSet/>
      <dgm:spPr/>
      <dgm:t>
        <a:bodyPr/>
        <a:lstStyle/>
        <a:p>
          <a:endParaRPr lang="nl-NL"/>
        </a:p>
      </dgm:t>
    </dgm:pt>
    <dgm:pt modelId="{D7CE8AC1-340C-44FF-91E8-BA6F68B6E535}">
      <dgm:prSet phldrT="[Tekst]"/>
      <dgm:spPr/>
      <dgm:t>
        <a:bodyPr/>
        <a:lstStyle/>
        <a:p>
          <a:r>
            <a:rPr lang="nl-NL" dirty="0" smtClean="0"/>
            <a:t>Had veel medelijden met mijnwerkers</a:t>
          </a:r>
          <a:endParaRPr lang="nl-NL" dirty="0"/>
        </a:p>
      </dgm:t>
    </dgm:pt>
    <dgm:pt modelId="{27648F47-5765-4975-BB25-8C270DE6E78A}" type="parTrans" cxnId="{716E2382-7FCB-4057-BEF3-B28491346ADA}">
      <dgm:prSet/>
      <dgm:spPr/>
      <dgm:t>
        <a:bodyPr/>
        <a:lstStyle/>
        <a:p>
          <a:endParaRPr lang="nl-NL"/>
        </a:p>
      </dgm:t>
    </dgm:pt>
    <dgm:pt modelId="{3F3C792A-1893-4743-9F63-B18151D284AD}" type="sibTrans" cxnId="{716E2382-7FCB-4057-BEF3-B28491346ADA}">
      <dgm:prSet/>
      <dgm:spPr/>
      <dgm:t>
        <a:bodyPr/>
        <a:lstStyle/>
        <a:p>
          <a:endParaRPr lang="nl-NL"/>
        </a:p>
      </dgm:t>
    </dgm:pt>
    <dgm:pt modelId="{C9D66547-D4B0-423E-BC7C-A43B0BCD71F1}">
      <dgm:prSet phldrT="[Tekst]"/>
      <dgm:spPr/>
      <dgm:t>
        <a:bodyPr/>
        <a:lstStyle/>
        <a:p>
          <a:r>
            <a:rPr lang="nl-NL" dirty="0" smtClean="0"/>
            <a:t>Hij begon met het tekenen van prenten </a:t>
          </a:r>
          <a:endParaRPr lang="nl-NL" dirty="0"/>
        </a:p>
      </dgm:t>
    </dgm:pt>
    <dgm:pt modelId="{F53EA23E-5704-4ED4-A19D-0C1AE1EAEFFF}" type="parTrans" cxnId="{268429E6-89B9-4D03-B273-5A2688833CFF}">
      <dgm:prSet/>
      <dgm:spPr/>
      <dgm:t>
        <a:bodyPr/>
        <a:lstStyle/>
        <a:p>
          <a:endParaRPr lang="nl-NL"/>
        </a:p>
      </dgm:t>
    </dgm:pt>
    <dgm:pt modelId="{21BF1714-C2B7-41C5-AABE-3E1B1A3CE109}" type="sibTrans" cxnId="{268429E6-89B9-4D03-B273-5A2688833CFF}">
      <dgm:prSet/>
      <dgm:spPr/>
      <dgm:t>
        <a:bodyPr/>
        <a:lstStyle/>
        <a:p>
          <a:endParaRPr lang="nl-NL"/>
        </a:p>
      </dgm:t>
    </dgm:pt>
    <dgm:pt modelId="{452EAC86-AC7A-474F-8DF8-401CD2773844}">
      <dgm:prSet phldrT="[Tekst]" custT="1"/>
      <dgm:spPr/>
      <dgm:t>
        <a:bodyPr/>
        <a:lstStyle/>
        <a:p>
          <a:r>
            <a:rPr lang="nl-NL" sz="1100" dirty="0" smtClean="0"/>
            <a:t>Hij kon steeds beter tekenen</a:t>
          </a:r>
          <a:endParaRPr lang="nl-NL" sz="1100" dirty="0"/>
        </a:p>
      </dgm:t>
    </dgm:pt>
    <dgm:pt modelId="{EBA811F8-07CE-43A4-A7A5-39C9B041DF6C}" type="sibTrans" cxnId="{6CA054AF-4549-46F8-89C8-6A6715116DBA}">
      <dgm:prSet/>
      <dgm:spPr/>
      <dgm:t>
        <a:bodyPr/>
        <a:lstStyle/>
        <a:p>
          <a:endParaRPr lang="nl-NL"/>
        </a:p>
      </dgm:t>
    </dgm:pt>
    <dgm:pt modelId="{6CECC0D6-65E8-4AC0-B724-A7A94B7149D4}" type="parTrans" cxnId="{6CA054AF-4549-46F8-89C8-6A6715116DBA}">
      <dgm:prSet/>
      <dgm:spPr/>
      <dgm:t>
        <a:bodyPr/>
        <a:lstStyle/>
        <a:p>
          <a:endParaRPr lang="nl-NL"/>
        </a:p>
      </dgm:t>
    </dgm:pt>
    <dgm:pt modelId="{5142685B-997A-45EA-A338-3F71BF8F4A7D}">
      <dgm:prSet phldrT="[Tekst]" custT="1"/>
      <dgm:spPr/>
      <dgm:t>
        <a:bodyPr/>
        <a:lstStyle/>
        <a:p>
          <a:r>
            <a:rPr lang="nl-NL" sz="1100" dirty="0" smtClean="0"/>
            <a:t>Verhuisde naar Antwerpen</a:t>
          </a:r>
          <a:endParaRPr lang="nl-NL" sz="1100" dirty="0"/>
        </a:p>
      </dgm:t>
    </dgm:pt>
    <dgm:pt modelId="{E620A76A-3988-4F38-B2C9-EB2811F8A791}" type="parTrans" cxnId="{F93F2D52-C566-4F0D-A1A8-9C5C4FC1FFC4}">
      <dgm:prSet/>
      <dgm:spPr/>
      <dgm:t>
        <a:bodyPr/>
        <a:lstStyle/>
        <a:p>
          <a:endParaRPr lang="nl-NL"/>
        </a:p>
      </dgm:t>
    </dgm:pt>
    <dgm:pt modelId="{9E75CAA4-7857-40B8-B53A-A04EE86D08FE}" type="sibTrans" cxnId="{F93F2D52-C566-4F0D-A1A8-9C5C4FC1FFC4}">
      <dgm:prSet/>
      <dgm:spPr/>
      <dgm:t>
        <a:bodyPr/>
        <a:lstStyle/>
        <a:p>
          <a:endParaRPr lang="nl-NL"/>
        </a:p>
      </dgm:t>
    </dgm:pt>
    <dgm:pt modelId="{0E10C3CF-21B3-42BF-84F7-A75E17EC19FE}">
      <dgm:prSet phldrT="[Tekst]" custT="1"/>
      <dgm:spPr/>
      <dgm:t>
        <a:bodyPr/>
        <a:lstStyle/>
        <a:p>
          <a:r>
            <a:rPr lang="nl-NL" sz="1100" dirty="0" smtClean="0"/>
            <a:t>Studeerde bij een kunstacademie maar maakte het niet af</a:t>
          </a:r>
          <a:endParaRPr lang="nl-NL" sz="1100" dirty="0"/>
        </a:p>
      </dgm:t>
    </dgm:pt>
    <dgm:pt modelId="{B2556234-4EAC-4DB8-9446-CBB0213E57A5}" type="parTrans" cxnId="{E60E0407-7480-4806-A64F-95BD2D2EF21C}">
      <dgm:prSet/>
      <dgm:spPr/>
      <dgm:t>
        <a:bodyPr/>
        <a:lstStyle/>
        <a:p>
          <a:endParaRPr lang="nl-NL"/>
        </a:p>
      </dgm:t>
    </dgm:pt>
    <dgm:pt modelId="{4B07A0B6-077A-428A-93D9-62DA31E8D5A9}" type="sibTrans" cxnId="{E60E0407-7480-4806-A64F-95BD2D2EF21C}">
      <dgm:prSet/>
      <dgm:spPr/>
      <dgm:t>
        <a:bodyPr/>
        <a:lstStyle/>
        <a:p>
          <a:endParaRPr lang="nl-NL"/>
        </a:p>
      </dgm:t>
    </dgm:pt>
    <dgm:pt modelId="{FAF60F29-92A5-4967-84F4-EF66F660E1E2}">
      <dgm:prSet phldrT="[Tekst]" custT="1"/>
      <dgm:spPr/>
      <dgm:t>
        <a:bodyPr/>
        <a:lstStyle/>
        <a:p>
          <a:r>
            <a:rPr lang="nl-NL" sz="1100" dirty="0" smtClean="0"/>
            <a:t>Werd ziek</a:t>
          </a:r>
          <a:endParaRPr lang="nl-NL" sz="1100" dirty="0"/>
        </a:p>
      </dgm:t>
    </dgm:pt>
    <dgm:pt modelId="{48BE9136-2220-43A1-94B2-6D27F3204B20}" type="parTrans" cxnId="{3C69BBB0-B1FB-4965-8E2A-88D2CEF119B5}">
      <dgm:prSet/>
      <dgm:spPr/>
      <dgm:t>
        <a:bodyPr/>
        <a:lstStyle/>
        <a:p>
          <a:endParaRPr lang="nl-NL"/>
        </a:p>
      </dgm:t>
    </dgm:pt>
    <dgm:pt modelId="{99E4CF4F-DED8-43BB-845C-07B18BD9B7B4}" type="sibTrans" cxnId="{3C69BBB0-B1FB-4965-8E2A-88D2CEF119B5}">
      <dgm:prSet/>
      <dgm:spPr/>
      <dgm:t>
        <a:bodyPr/>
        <a:lstStyle/>
        <a:p>
          <a:endParaRPr lang="nl-NL"/>
        </a:p>
      </dgm:t>
    </dgm:pt>
    <dgm:pt modelId="{B5773632-200F-477D-9657-D257B58D6E30}">
      <dgm:prSet phldrT="[Tekst]" custT="1"/>
      <dgm:spPr/>
      <dgm:t>
        <a:bodyPr/>
        <a:lstStyle/>
        <a:p>
          <a:r>
            <a:rPr lang="nl-NL" sz="1100" dirty="0" smtClean="0"/>
            <a:t>Verhuisde naar Arles (Frankrijk)</a:t>
          </a:r>
          <a:endParaRPr lang="nl-NL" sz="1100" dirty="0"/>
        </a:p>
      </dgm:t>
    </dgm:pt>
    <dgm:pt modelId="{1167D26E-2E55-460D-A4FA-67A8549A32FD}" type="parTrans" cxnId="{43ED8544-0C39-4373-831B-8E35F9E77E30}">
      <dgm:prSet/>
      <dgm:spPr/>
      <dgm:t>
        <a:bodyPr/>
        <a:lstStyle/>
        <a:p>
          <a:endParaRPr lang="nl-NL"/>
        </a:p>
      </dgm:t>
    </dgm:pt>
    <dgm:pt modelId="{2BCDE9CD-C618-443A-AD97-47BE3093F908}" type="sibTrans" cxnId="{43ED8544-0C39-4373-831B-8E35F9E77E30}">
      <dgm:prSet/>
      <dgm:spPr/>
      <dgm:t>
        <a:bodyPr/>
        <a:lstStyle/>
        <a:p>
          <a:endParaRPr lang="nl-NL"/>
        </a:p>
      </dgm:t>
    </dgm:pt>
    <dgm:pt modelId="{504E5D65-E84B-4D21-9364-29CE9A4420B8}">
      <dgm:prSet phldrT="[Tekst]" custT="1"/>
      <dgm:spPr/>
      <dgm:t>
        <a:bodyPr/>
        <a:lstStyle/>
        <a:p>
          <a:endParaRPr lang="nl-NL" sz="1200" dirty="0"/>
        </a:p>
      </dgm:t>
    </dgm:pt>
    <dgm:pt modelId="{81A63824-74AD-4163-A533-1FC7B9B10101}" type="parTrans" cxnId="{0ABD8BCF-B627-4BD5-96EE-F74A45945CC9}">
      <dgm:prSet/>
      <dgm:spPr/>
      <dgm:t>
        <a:bodyPr/>
        <a:lstStyle/>
        <a:p>
          <a:endParaRPr lang="nl-NL"/>
        </a:p>
      </dgm:t>
    </dgm:pt>
    <dgm:pt modelId="{37CAF9E8-9944-4172-A6EB-922AD65CD733}" type="sibTrans" cxnId="{0ABD8BCF-B627-4BD5-96EE-F74A45945CC9}">
      <dgm:prSet/>
      <dgm:spPr/>
      <dgm:t>
        <a:bodyPr/>
        <a:lstStyle/>
        <a:p>
          <a:endParaRPr lang="nl-NL"/>
        </a:p>
      </dgm:t>
    </dgm:pt>
    <dgm:pt modelId="{ECC65547-7584-4F6F-8D54-3136AD9A0382}">
      <dgm:prSet phldrT="[Tekst]" custT="1"/>
      <dgm:spPr/>
      <dgm:t>
        <a:bodyPr/>
        <a:lstStyle/>
        <a:p>
          <a:r>
            <a:rPr lang="nl-NL" sz="1100" dirty="0" smtClean="0"/>
            <a:t>Ruzie met vriend</a:t>
          </a:r>
          <a:endParaRPr lang="nl-NL" sz="1100" dirty="0"/>
        </a:p>
      </dgm:t>
    </dgm:pt>
    <dgm:pt modelId="{B93D25D2-755F-4900-A092-D67A0B4B9735}" type="parTrans" cxnId="{CB71AD60-D897-456E-8ACA-25E9556A6077}">
      <dgm:prSet/>
      <dgm:spPr/>
      <dgm:t>
        <a:bodyPr/>
        <a:lstStyle/>
        <a:p>
          <a:endParaRPr lang="nl-NL"/>
        </a:p>
      </dgm:t>
    </dgm:pt>
    <dgm:pt modelId="{E7BBF867-D6E4-4F54-B4B1-C5D0CEB4A79E}" type="sibTrans" cxnId="{CB71AD60-D897-456E-8ACA-25E9556A6077}">
      <dgm:prSet/>
      <dgm:spPr/>
      <dgm:t>
        <a:bodyPr/>
        <a:lstStyle/>
        <a:p>
          <a:endParaRPr lang="nl-NL"/>
        </a:p>
      </dgm:t>
    </dgm:pt>
    <dgm:pt modelId="{8CD7845C-86E7-4E4C-BD29-B0C162252FF1}">
      <dgm:prSet phldrT="[Tekst]" custT="1"/>
      <dgm:spPr/>
      <dgm:t>
        <a:bodyPr/>
        <a:lstStyle/>
        <a:p>
          <a:r>
            <a:rPr lang="nl-NL" sz="1100" dirty="0" smtClean="0"/>
            <a:t>Snijdt oor af</a:t>
          </a:r>
          <a:endParaRPr lang="nl-NL" sz="1100" dirty="0"/>
        </a:p>
      </dgm:t>
    </dgm:pt>
    <dgm:pt modelId="{32CEC2A4-545D-41B0-A868-003F841D7D3D}" type="parTrans" cxnId="{6EA75155-BB4B-4401-9701-EF3F65ADE37F}">
      <dgm:prSet/>
      <dgm:spPr/>
      <dgm:t>
        <a:bodyPr/>
        <a:lstStyle/>
        <a:p>
          <a:endParaRPr lang="nl-NL"/>
        </a:p>
      </dgm:t>
    </dgm:pt>
    <dgm:pt modelId="{C7630988-8D30-425D-AA74-2652C09F8B99}" type="sibTrans" cxnId="{6EA75155-BB4B-4401-9701-EF3F65ADE37F}">
      <dgm:prSet/>
      <dgm:spPr/>
      <dgm:t>
        <a:bodyPr/>
        <a:lstStyle/>
        <a:p>
          <a:endParaRPr lang="nl-NL"/>
        </a:p>
      </dgm:t>
    </dgm:pt>
    <dgm:pt modelId="{4C5AC323-DD1A-4D2D-AB57-6B2CDE492B01}">
      <dgm:prSet phldrT="[Tekst]" custT="1"/>
      <dgm:spPr/>
      <dgm:t>
        <a:bodyPr/>
        <a:lstStyle/>
        <a:p>
          <a:endParaRPr lang="nl-NL" sz="1100" dirty="0"/>
        </a:p>
      </dgm:t>
    </dgm:pt>
    <dgm:pt modelId="{24876435-FC79-4E99-907B-917BC367B2E2}" type="parTrans" cxnId="{BFF373B4-C49E-4D87-AA37-7F2C98A8CD05}">
      <dgm:prSet/>
      <dgm:spPr/>
      <dgm:t>
        <a:bodyPr/>
        <a:lstStyle/>
        <a:p>
          <a:endParaRPr lang="nl-NL"/>
        </a:p>
      </dgm:t>
    </dgm:pt>
    <dgm:pt modelId="{E9C07625-E862-48C2-AA14-6EF8F01DA190}" type="sibTrans" cxnId="{BFF373B4-C49E-4D87-AA37-7F2C98A8CD05}">
      <dgm:prSet/>
      <dgm:spPr/>
      <dgm:t>
        <a:bodyPr/>
        <a:lstStyle/>
        <a:p>
          <a:endParaRPr lang="nl-NL"/>
        </a:p>
      </dgm:t>
    </dgm:pt>
    <dgm:pt modelId="{676A8A51-5957-4AFB-A59E-63FEB783A51F}">
      <dgm:prSet phldrT="[Tekst]" custT="1"/>
      <dgm:spPr/>
      <dgm:t>
        <a:bodyPr/>
        <a:lstStyle/>
        <a:p>
          <a:r>
            <a:rPr lang="nl-NL" sz="1100" dirty="0" smtClean="0"/>
            <a:t>Gaat naar ziekenhuis</a:t>
          </a:r>
          <a:endParaRPr lang="nl-NL" sz="1100" dirty="0"/>
        </a:p>
      </dgm:t>
    </dgm:pt>
    <dgm:pt modelId="{2160B115-89BB-4FCF-A690-CE38CFE096D4}" type="parTrans" cxnId="{A30ECA08-F697-4D3B-B38A-1E6499E26184}">
      <dgm:prSet/>
      <dgm:spPr/>
      <dgm:t>
        <a:bodyPr/>
        <a:lstStyle/>
        <a:p>
          <a:endParaRPr lang="nl-NL"/>
        </a:p>
      </dgm:t>
    </dgm:pt>
    <dgm:pt modelId="{0BF59D8D-AEB0-431B-A7B9-8AAC1B3E4C44}" type="sibTrans" cxnId="{A30ECA08-F697-4D3B-B38A-1E6499E26184}">
      <dgm:prSet/>
      <dgm:spPr/>
      <dgm:t>
        <a:bodyPr/>
        <a:lstStyle/>
        <a:p>
          <a:endParaRPr lang="nl-NL"/>
        </a:p>
      </dgm:t>
    </dgm:pt>
    <dgm:pt modelId="{28A255BA-C2E3-42D2-A3BC-5B98B75E8669}">
      <dgm:prSet phldrT="[Tekst]" custT="1"/>
      <dgm:spPr/>
      <dgm:t>
        <a:bodyPr/>
        <a:lstStyle/>
        <a:p>
          <a:r>
            <a:rPr lang="nl-NL" sz="1100" dirty="0" smtClean="0"/>
            <a:t>Pleegde zelfmoord</a:t>
          </a:r>
          <a:endParaRPr lang="nl-NL" sz="1100" dirty="0"/>
        </a:p>
      </dgm:t>
    </dgm:pt>
    <dgm:pt modelId="{1DACD824-A21D-4A6A-8E35-C21119EAC42C}" type="parTrans" cxnId="{D21DFEDA-6BD7-40BD-BCD5-12854B0563A3}">
      <dgm:prSet/>
      <dgm:spPr/>
      <dgm:t>
        <a:bodyPr/>
        <a:lstStyle/>
        <a:p>
          <a:endParaRPr lang="nl-NL"/>
        </a:p>
      </dgm:t>
    </dgm:pt>
    <dgm:pt modelId="{967BECF0-8652-4268-85D9-9CB86DE79554}" type="sibTrans" cxnId="{D21DFEDA-6BD7-40BD-BCD5-12854B0563A3}">
      <dgm:prSet/>
      <dgm:spPr/>
      <dgm:t>
        <a:bodyPr/>
        <a:lstStyle/>
        <a:p>
          <a:endParaRPr lang="nl-NL"/>
        </a:p>
      </dgm:t>
    </dgm:pt>
    <dgm:pt modelId="{BB40C28A-19C2-4CBD-89AD-E818A67538D2}" type="pres">
      <dgm:prSet presAssocID="{A6CDB525-1E2F-4678-B937-DAB2DC7AF81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C04BFD4-3B10-4769-A20E-6E694E1E9CE3}" type="pres">
      <dgm:prSet presAssocID="{7A4E0772-D488-4844-9EF0-A36C5818C5CB}" presName="compNode" presStyleCnt="0"/>
      <dgm:spPr/>
    </dgm:pt>
    <dgm:pt modelId="{E3DDDFA1-91A9-4099-B9A7-936A78034CBE}" type="pres">
      <dgm:prSet presAssocID="{7A4E0772-D488-4844-9EF0-A36C5818C5CB}" presName="noGeometry" presStyleCnt="0"/>
      <dgm:spPr/>
    </dgm:pt>
    <dgm:pt modelId="{5F744DBE-0DBB-455D-BBC7-C878EC872E2E}" type="pres">
      <dgm:prSet presAssocID="{7A4E0772-D488-4844-9EF0-A36C5818C5CB}" presName="childTextVisible" presStyleLbl="bgAccFollowNode1" presStyleIdx="0" presStyleCnt="3" custScaleX="97529" custScaleY="130382" custLinFactNeighborX="2484" custLinFactNeighborY="-47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35C4C66-D6C6-4221-9746-612C8233CE7A}" type="pres">
      <dgm:prSet presAssocID="{7A4E0772-D488-4844-9EF0-A36C5818C5CB}" presName="childTextHidden" presStyleLbl="bgAccFollowNode1" presStyleIdx="0" presStyleCnt="3"/>
      <dgm:spPr/>
      <dgm:t>
        <a:bodyPr/>
        <a:lstStyle/>
        <a:p>
          <a:endParaRPr lang="nl-NL"/>
        </a:p>
      </dgm:t>
    </dgm:pt>
    <dgm:pt modelId="{5AC7F243-6E70-40FB-8B37-FC0E6AD254A1}" type="pres">
      <dgm:prSet presAssocID="{7A4E0772-D488-4844-9EF0-A36C5818C5CB}" presName="parentText" presStyleLbl="node1" presStyleIdx="0" presStyleCnt="3" custLinFactNeighborX="-11106" custLinFactNeighborY="146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B7937D9-98CD-41A2-AB13-257D42A84E79}" type="pres">
      <dgm:prSet presAssocID="{7A4E0772-D488-4844-9EF0-A36C5818C5CB}" presName="aSpace" presStyleCnt="0"/>
      <dgm:spPr/>
    </dgm:pt>
    <dgm:pt modelId="{EE0467F4-108B-4848-9638-944F49583B2B}" type="pres">
      <dgm:prSet presAssocID="{1708E656-21D2-4E0E-846A-77F1C2622A5B}" presName="compNode" presStyleCnt="0"/>
      <dgm:spPr/>
    </dgm:pt>
    <dgm:pt modelId="{3A2BBC4E-960C-4B80-B130-9604B3EDDF42}" type="pres">
      <dgm:prSet presAssocID="{1708E656-21D2-4E0E-846A-77F1C2622A5B}" presName="noGeometry" presStyleCnt="0"/>
      <dgm:spPr/>
    </dgm:pt>
    <dgm:pt modelId="{6405451B-643A-4303-B620-7695BEEDD813}" type="pres">
      <dgm:prSet presAssocID="{1708E656-21D2-4E0E-846A-77F1C2622A5B}" presName="childTextVisible" presStyleLbl="bgAccFollowNode1" presStyleIdx="1" presStyleCnt="3" custScaleX="92887" custScaleY="127717" custLinFactNeighborX="5965" custLinFactNeighborY="107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D9D24ED-54BD-4EB1-ADD7-015CBC7E1578}" type="pres">
      <dgm:prSet presAssocID="{1708E656-21D2-4E0E-846A-77F1C2622A5B}" presName="childTextHidden" presStyleLbl="bgAccFollowNode1" presStyleIdx="1" presStyleCnt="3"/>
      <dgm:spPr/>
      <dgm:t>
        <a:bodyPr/>
        <a:lstStyle/>
        <a:p>
          <a:endParaRPr lang="nl-NL"/>
        </a:p>
      </dgm:t>
    </dgm:pt>
    <dgm:pt modelId="{5FF0837B-96DD-4648-AECB-D0B92ABDE6EB}" type="pres">
      <dgm:prSet presAssocID="{1708E656-21D2-4E0E-846A-77F1C2622A5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6EAF9E4-3B8B-4FBA-AAB3-8F388E22C392}" type="pres">
      <dgm:prSet presAssocID="{1708E656-21D2-4E0E-846A-77F1C2622A5B}" presName="aSpace" presStyleCnt="0"/>
      <dgm:spPr/>
    </dgm:pt>
    <dgm:pt modelId="{7FF74F1A-11BC-442F-8EEF-93D72B2830FD}" type="pres">
      <dgm:prSet presAssocID="{AC8703FD-F43D-4068-AF65-ADE3E64A7D2A}" presName="compNode" presStyleCnt="0"/>
      <dgm:spPr/>
    </dgm:pt>
    <dgm:pt modelId="{B07AB739-6309-4A68-9505-D836E5799AC1}" type="pres">
      <dgm:prSet presAssocID="{AC8703FD-F43D-4068-AF65-ADE3E64A7D2A}" presName="noGeometry" presStyleCnt="0"/>
      <dgm:spPr/>
    </dgm:pt>
    <dgm:pt modelId="{4B48FD42-3CD5-407E-A905-1BDB7A7B9372}" type="pres">
      <dgm:prSet presAssocID="{AC8703FD-F43D-4068-AF65-ADE3E64A7D2A}" presName="childTextVisible" presStyleLbl="bgAccFollowNode1" presStyleIdx="2" presStyleCnt="3" custScaleX="96221" custScaleY="138990" custLinFactNeighborX="-2222" custLinFactNeighborY="387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8F6D24D-B5C0-440D-BEE0-9C89127ABE16}" type="pres">
      <dgm:prSet presAssocID="{AC8703FD-F43D-4068-AF65-ADE3E64A7D2A}" presName="childTextHidden" presStyleLbl="bgAccFollowNode1" presStyleIdx="2" presStyleCnt="3"/>
      <dgm:spPr/>
      <dgm:t>
        <a:bodyPr/>
        <a:lstStyle/>
        <a:p>
          <a:endParaRPr lang="nl-NL"/>
        </a:p>
      </dgm:t>
    </dgm:pt>
    <dgm:pt modelId="{06E40998-F17C-43BF-90D8-153F5AE3A52B}" type="pres">
      <dgm:prSet presAssocID="{AC8703FD-F43D-4068-AF65-ADE3E64A7D2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C0D6798-C7A7-49F4-BD60-578640F8E72B}" type="presOf" srcId="{0E10C3CF-21B3-42BF-84F7-A75E17EC19FE}" destId="{4B48FD42-3CD5-407E-A905-1BDB7A7B9372}" srcOrd="0" destOrd="3" presId="urn:microsoft.com/office/officeart/2005/8/layout/hProcess6"/>
    <dgm:cxn modelId="{32FC73C4-95F2-4422-9677-F7368C617160}" type="presOf" srcId="{676A8A51-5957-4AFB-A59E-63FEB783A51F}" destId="{4B48FD42-3CD5-407E-A905-1BDB7A7B9372}" srcOrd="0" destOrd="8" presId="urn:microsoft.com/office/officeart/2005/8/layout/hProcess6"/>
    <dgm:cxn modelId="{D964A742-1EA5-4B58-8BBA-B6AD41D9A183}" type="presOf" srcId="{A6CDB525-1E2F-4678-B937-DAB2DC7AF81F}" destId="{BB40C28A-19C2-4CBD-89AD-E818A67538D2}" srcOrd="0" destOrd="0" presId="urn:microsoft.com/office/officeart/2005/8/layout/hProcess6"/>
    <dgm:cxn modelId="{E60E0407-7480-4806-A64F-95BD2D2EF21C}" srcId="{AC8703FD-F43D-4068-AF65-ADE3E64A7D2A}" destId="{0E10C3CF-21B3-42BF-84F7-A75E17EC19FE}" srcOrd="3" destOrd="0" parTransId="{B2556234-4EAC-4DB8-9446-CBB0213E57A5}" sibTransId="{4B07A0B6-077A-428A-93D9-62DA31E8D5A9}"/>
    <dgm:cxn modelId="{268429E6-89B9-4D03-B273-5A2688833CFF}" srcId="{1708E656-21D2-4E0E-846A-77F1C2622A5B}" destId="{C9D66547-D4B0-423E-BC7C-A43B0BCD71F1}" srcOrd="3" destOrd="0" parTransId="{F53EA23E-5704-4ED4-A19D-0C1AE1EAEFFF}" sibTransId="{21BF1714-C2B7-41C5-AABE-3E1B1A3CE109}"/>
    <dgm:cxn modelId="{3551B12B-8446-4EB0-9A58-B79BA7C1BDD5}" type="presOf" srcId="{5AE9232F-9569-4431-9231-E00A9CF0F847}" destId="{C35C4C66-D6C6-4221-9746-612C8233CE7A}" srcOrd="1" destOrd="0" presId="urn:microsoft.com/office/officeart/2005/8/layout/hProcess6"/>
    <dgm:cxn modelId="{B7D16AAD-3F67-485E-A4ED-648F4887239E}" srcId="{7A4E0772-D488-4844-9EF0-A36C5818C5CB}" destId="{66B40F22-D68B-4F8D-AEC1-27F59653AD67}" srcOrd="3" destOrd="0" parTransId="{469B9C0B-FB5B-4DFC-AC73-DAABFBEB46E8}" sibTransId="{9E3F75E0-5244-4130-A0E5-614C2460A608}"/>
    <dgm:cxn modelId="{7105F716-3192-4603-B4FB-6AEDDE5A95EE}" type="presOf" srcId="{676A8A51-5957-4AFB-A59E-63FEB783A51F}" destId="{A8F6D24D-B5C0-440D-BEE0-9C89127ABE16}" srcOrd="1" destOrd="8" presId="urn:microsoft.com/office/officeart/2005/8/layout/hProcess6"/>
    <dgm:cxn modelId="{3A7CD3E4-3176-4D10-B0C3-D1ABCD301F4A}" srcId="{A6CDB525-1E2F-4678-B937-DAB2DC7AF81F}" destId="{7A4E0772-D488-4844-9EF0-A36C5818C5CB}" srcOrd="0" destOrd="0" parTransId="{CA5BC8F8-1F6E-43E9-8BA1-041465D173DA}" sibTransId="{A3BCA12A-58F7-4891-BD4E-CDA8EB178D08}"/>
    <dgm:cxn modelId="{441BDB73-8C12-4D88-B2B6-DB4C98B00527}" type="presOf" srcId="{8CD7845C-86E7-4E4C-BD29-B0C162252FF1}" destId="{4B48FD42-3CD5-407E-A905-1BDB7A7B9372}" srcOrd="0" destOrd="7" presId="urn:microsoft.com/office/officeart/2005/8/layout/hProcess6"/>
    <dgm:cxn modelId="{780F2428-7EA0-4E16-A711-B385E320DB18}" srcId="{1708E656-21D2-4E0E-846A-77F1C2622A5B}" destId="{10F57E48-B994-453F-863A-6100C852C1CA}" srcOrd="0" destOrd="0" parTransId="{2CB63ED2-A5F2-4F49-AF0D-8E322636B77B}" sibTransId="{D271DD23-93FA-49EE-B9A2-935F92AEBC0E}"/>
    <dgm:cxn modelId="{C9B53BFE-1995-42E1-85D4-F37620BF4403}" type="presOf" srcId="{C70C7593-85C8-4E20-B583-85838AFED4DF}" destId="{6D9D24ED-54BD-4EB1-ADD7-015CBC7E1578}" srcOrd="1" destOrd="1" presId="urn:microsoft.com/office/officeart/2005/8/layout/hProcess6"/>
    <dgm:cxn modelId="{D21DFEDA-6BD7-40BD-BCD5-12854B0563A3}" srcId="{AC8703FD-F43D-4068-AF65-ADE3E64A7D2A}" destId="{28A255BA-C2E3-42D2-A3BC-5B98B75E8669}" srcOrd="9" destOrd="0" parTransId="{1DACD824-A21D-4A6A-8E35-C21119EAC42C}" sibTransId="{967BECF0-8652-4268-85D9-9CB86DE79554}"/>
    <dgm:cxn modelId="{A30ECA08-F697-4D3B-B38A-1E6499E26184}" srcId="{AC8703FD-F43D-4068-AF65-ADE3E64A7D2A}" destId="{676A8A51-5957-4AFB-A59E-63FEB783A51F}" srcOrd="8" destOrd="0" parTransId="{2160B115-89BB-4FCF-A690-CE38CFE096D4}" sibTransId="{0BF59D8D-AEB0-431B-A7B9-8AAC1B3E4C44}"/>
    <dgm:cxn modelId="{C86E6344-89F3-45E5-A121-F220CD8BE21C}" type="presOf" srcId="{5142685B-997A-45EA-A338-3F71BF8F4A7D}" destId="{A8F6D24D-B5C0-440D-BEE0-9C89127ABE16}" srcOrd="1" destOrd="2" presId="urn:microsoft.com/office/officeart/2005/8/layout/hProcess6"/>
    <dgm:cxn modelId="{CB71AD60-D897-456E-8ACA-25E9556A6077}" srcId="{AC8703FD-F43D-4068-AF65-ADE3E64A7D2A}" destId="{ECC65547-7584-4F6F-8D54-3136AD9A0382}" srcOrd="6" destOrd="0" parTransId="{B93D25D2-755F-4900-A092-D67A0B4B9735}" sibTransId="{E7BBF867-D6E4-4F54-B4B1-C5D0CEB4A79E}"/>
    <dgm:cxn modelId="{CE041B65-D185-4607-B183-81379921EE79}" type="presOf" srcId="{F31C91FD-9CD1-4D2D-86F9-2C9C4253BEDF}" destId="{5F744DBE-0DBB-455D-BBC7-C878EC872E2E}" srcOrd="0" destOrd="2" presId="urn:microsoft.com/office/officeart/2005/8/layout/hProcess6"/>
    <dgm:cxn modelId="{3D86A22C-571D-48B4-A030-4923131DC9EE}" type="presOf" srcId="{FAF60F29-92A5-4967-84F4-EF66F660E1E2}" destId="{4B48FD42-3CD5-407E-A905-1BDB7A7B9372}" srcOrd="0" destOrd="4" presId="urn:microsoft.com/office/officeart/2005/8/layout/hProcess6"/>
    <dgm:cxn modelId="{A3772483-F1FD-4239-93FD-62EA104FD28E}" type="presOf" srcId="{F31C91FD-9CD1-4D2D-86F9-2C9C4253BEDF}" destId="{C35C4C66-D6C6-4221-9746-612C8233CE7A}" srcOrd="1" destOrd="2" presId="urn:microsoft.com/office/officeart/2005/8/layout/hProcess6"/>
    <dgm:cxn modelId="{63508670-5149-4EA9-8CA1-6ED1A2E1E507}" type="presOf" srcId="{504E5D65-E84B-4D21-9364-29CE9A4420B8}" destId="{A8F6D24D-B5C0-440D-BEE0-9C89127ABE16}" srcOrd="1" destOrd="11" presId="urn:microsoft.com/office/officeart/2005/8/layout/hProcess6"/>
    <dgm:cxn modelId="{9585843B-9C1D-4D2E-9D4B-B89C421C1A4E}" type="presOf" srcId="{C70C7593-85C8-4E20-B583-85838AFED4DF}" destId="{6405451B-643A-4303-B620-7695BEEDD813}" srcOrd="0" destOrd="1" presId="urn:microsoft.com/office/officeart/2005/8/layout/hProcess6"/>
    <dgm:cxn modelId="{B6B1F662-D7B5-4BEC-B844-C089E1BBAF50}" type="presOf" srcId="{452EAC86-AC7A-474F-8DF8-401CD2773844}" destId="{A8F6D24D-B5C0-440D-BEE0-9C89127ABE16}" srcOrd="1" destOrd="1" presId="urn:microsoft.com/office/officeart/2005/8/layout/hProcess6"/>
    <dgm:cxn modelId="{4523FD49-8CAC-49E0-B3AD-D39F7134BC51}" type="presOf" srcId="{28A255BA-C2E3-42D2-A3BC-5B98B75E8669}" destId="{4B48FD42-3CD5-407E-A905-1BDB7A7B9372}" srcOrd="0" destOrd="9" presId="urn:microsoft.com/office/officeart/2005/8/layout/hProcess6"/>
    <dgm:cxn modelId="{78DFA20A-A164-428D-8A1E-9C4488AA3083}" srcId="{1708E656-21D2-4E0E-846A-77F1C2622A5B}" destId="{C70C7593-85C8-4E20-B583-85838AFED4DF}" srcOrd="1" destOrd="0" parTransId="{BEDBBE56-B7C5-4050-B647-AB4AD733A6EA}" sibTransId="{0125A9AF-8CD6-48B2-AFBC-F19336E4A372}"/>
    <dgm:cxn modelId="{51C8CB18-9913-4993-BBD5-607BCD80563C}" type="presOf" srcId="{ECC65547-7584-4F6F-8D54-3136AD9A0382}" destId="{A8F6D24D-B5C0-440D-BEE0-9C89127ABE16}" srcOrd="1" destOrd="6" presId="urn:microsoft.com/office/officeart/2005/8/layout/hProcess6"/>
    <dgm:cxn modelId="{1DC24865-2D1F-4624-9DF3-5AF72E134A04}" type="presOf" srcId="{504E5D65-E84B-4D21-9364-29CE9A4420B8}" destId="{4B48FD42-3CD5-407E-A905-1BDB7A7B9372}" srcOrd="0" destOrd="11" presId="urn:microsoft.com/office/officeart/2005/8/layout/hProcess6"/>
    <dgm:cxn modelId="{F93F2D52-C566-4F0D-A1A8-9C5C4FC1FFC4}" srcId="{AC8703FD-F43D-4068-AF65-ADE3E64A7D2A}" destId="{5142685B-997A-45EA-A338-3F71BF8F4A7D}" srcOrd="2" destOrd="0" parTransId="{E620A76A-3988-4F38-B2C9-EB2811F8A791}" sibTransId="{9E75CAA4-7857-40B8-B53A-A04EE86D08FE}"/>
    <dgm:cxn modelId="{EA3169EB-50DA-41F9-A768-F664495A4895}" type="presOf" srcId="{B5773632-200F-477D-9657-D257B58D6E30}" destId="{4B48FD42-3CD5-407E-A905-1BDB7A7B9372}" srcOrd="0" destOrd="5" presId="urn:microsoft.com/office/officeart/2005/8/layout/hProcess6"/>
    <dgm:cxn modelId="{EE010FEC-5717-4243-B014-235884D735C8}" type="presOf" srcId="{FAF60F29-92A5-4967-84F4-EF66F660E1E2}" destId="{A8F6D24D-B5C0-440D-BEE0-9C89127ABE16}" srcOrd="1" destOrd="4" presId="urn:microsoft.com/office/officeart/2005/8/layout/hProcess6"/>
    <dgm:cxn modelId="{07D0D55E-70FE-4AF2-B274-B4D61FC95280}" type="presOf" srcId="{D7CE8AC1-340C-44FF-91E8-BA6F68B6E535}" destId="{6405451B-643A-4303-B620-7695BEEDD813}" srcOrd="0" destOrd="2" presId="urn:microsoft.com/office/officeart/2005/8/layout/hProcess6"/>
    <dgm:cxn modelId="{0ABD8BCF-B627-4BD5-96EE-F74A45945CC9}" srcId="{AC8703FD-F43D-4068-AF65-ADE3E64A7D2A}" destId="{504E5D65-E84B-4D21-9364-29CE9A4420B8}" srcOrd="11" destOrd="0" parTransId="{81A63824-74AD-4163-A533-1FC7B9B10101}" sibTransId="{37CAF9E8-9944-4172-A6EB-922AD65CD733}"/>
    <dgm:cxn modelId="{BFF373B4-C49E-4D87-AA37-7F2C98A8CD05}" srcId="{AC8703FD-F43D-4068-AF65-ADE3E64A7D2A}" destId="{4C5AC323-DD1A-4D2D-AB57-6B2CDE492B01}" srcOrd="10" destOrd="0" parTransId="{24876435-FC79-4E99-907B-917BC367B2E2}" sibTransId="{E9C07625-E862-48C2-AA14-6EF8F01DA190}"/>
    <dgm:cxn modelId="{3D2F8160-DF6D-48E1-9316-427EFD0CFF64}" srcId="{AC8703FD-F43D-4068-AF65-ADE3E64A7D2A}" destId="{CBDB04C8-17F4-4855-8854-263547ADE798}" srcOrd="0" destOrd="0" parTransId="{E4DFB52C-7D8D-40D1-BAAC-4500B8235F06}" sibTransId="{CC050108-0899-49B0-A3BB-8D644B2D1FFE}"/>
    <dgm:cxn modelId="{066E1BD0-75A9-407A-A371-4BD1F0654ED0}" srcId="{7A4E0772-D488-4844-9EF0-A36C5818C5CB}" destId="{F31C91FD-9CD1-4D2D-86F9-2C9C4253BEDF}" srcOrd="2" destOrd="0" parTransId="{66A675B3-29EE-409B-B0E7-D81033DB7774}" sibTransId="{91D768B0-A96D-4B09-B917-D533472997B8}"/>
    <dgm:cxn modelId="{3251F8EF-832C-4E54-9252-01CE7EE58E0D}" srcId="{7A4E0772-D488-4844-9EF0-A36C5818C5CB}" destId="{5AE9232F-9569-4431-9231-E00A9CF0F847}" srcOrd="0" destOrd="0" parTransId="{7A49097E-1BDB-46D6-8F27-11386A71AD12}" sibTransId="{5F2F8566-DA74-4706-8EB0-9B3BAB6BE1BB}"/>
    <dgm:cxn modelId="{43ED8544-0C39-4373-831B-8E35F9E77E30}" srcId="{AC8703FD-F43D-4068-AF65-ADE3E64A7D2A}" destId="{B5773632-200F-477D-9657-D257B58D6E30}" srcOrd="5" destOrd="0" parTransId="{1167D26E-2E55-460D-A4FA-67A8549A32FD}" sibTransId="{2BCDE9CD-C618-443A-AD97-47BE3093F908}"/>
    <dgm:cxn modelId="{312BD275-7A82-489B-8789-D14A16092985}" type="presOf" srcId="{0E10C3CF-21B3-42BF-84F7-A75E17EC19FE}" destId="{A8F6D24D-B5C0-440D-BEE0-9C89127ABE16}" srcOrd="1" destOrd="3" presId="urn:microsoft.com/office/officeart/2005/8/layout/hProcess6"/>
    <dgm:cxn modelId="{B27D152A-77B1-4769-8B7B-58EE502CDB51}" srcId="{A6CDB525-1E2F-4678-B937-DAB2DC7AF81F}" destId="{1708E656-21D2-4E0E-846A-77F1C2622A5B}" srcOrd="1" destOrd="0" parTransId="{9C5EC15C-D63B-44DB-BF57-E493B827CD24}" sibTransId="{49E7C345-D020-4279-B407-7662DFBDD7BE}"/>
    <dgm:cxn modelId="{57F8E093-6DE1-440B-B16C-2C4C46B7489E}" type="presOf" srcId="{66B40F22-D68B-4F8D-AEC1-27F59653AD67}" destId="{C35C4C66-D6C6-4221-9746-612C8233CE7A}" srcOrd="1" destOrd="3" presId="urn:microsoft.com/office/officeart/2005/8/layout/hProcess6"/>
    <dgm:cxn modelId="{B519D744-F85F-4441-BB54-7DDD00C5420D}" type="presOf" srcId="{C9D66547-D4B0-423E-BC7C-A43B0BCD71F1}" destId="{6D9D24ED-54BD-4EB1-ADD7-015CBC7E1578}" srcOrd="1" destOrd="3" presId="urn:microsoft.com/office/officeart/2005/8/layout/hProcess6"/>
    <dgm:cxn modelId="{1F4F73F9-C654-4078-B29A-2E20B8693712}" type="presOf" srcId="{D622559A-D41B-41C1-94B0-ECFC72868BC1}" destId="{C35C4C66-D6C6-4221-9746-612C8233CE7A}" srcOrd="1" destOrd="1" presId="urn:microsoft.com/office/officeart/2005/8/layout/hProcess6"/>
    <dgm:cxn modelId="{A29AC989-2E04-4380-97AF-CE41E744B9C6}" type="presOf" srcId="{ECC65547-7584-4F6F-8D54-3136AD9A0382}" destId="{4B48FD42-3CD5-407E-A905-1BDB7A7B9372}" srcOrd="0" destOrd="6" presId="urn:microsoft.com/office/officeart/2005/8/layout/hProcess6"/>
    <dgm:cxn modelId="{F11879FE-1024-440F-BAE5-A00229A36DEA}" type="presOf" srcId="{7A4E0772-D488-4844-9EF0-A36C5818C5CB}" destId="{5AC7F243-6E70-40FB-8B37-FC0E6AD254A1}" srcOrd="0" destOrd="0" presId="urn:microsoft.com/office/officeart/2005/8/layout/hProcess6"/>
    <dgm:cxn modelId="{FD8CD858-FD2C-4FC5-AF9B-E90FED3917F5}" type="presOf" srcId="{66B40F22-D68B-4F8D-AEC1-27F59653AD67}" destId="{5F744DBE-0DBB-455D-BBC7-C878EC872E2E}" srcOrd="0" destOrd="3" presId="urn:microsoft.com/office/officeart/2005/8/layout/hProcess6"/>
    <dgm:cxn modelId="{625D78E1-510B-4345-85C8-D74AA2DD31EE}" type="presOf" srcId="{452EAC86-AC7A-474F-8DF8-401CD2773844}" destId="{4B48FD42-3CD5-407E-A905-1BDB7A7B9372}" srcOrd="0" destOrd="1" presId="urn:microsoft.com/office/officeart/2005/8/layout/hProcess6"/>
    <dgm:cxn modelId="{C9932863-FA94-4011-B64D-0C82256FA68E}" type="presOf" srcId="{4C5AC323-DD1A-4D2D-AB57-6B2CDE492B01}" destId="{A8F6D24D-B5C0-440D-BEE0-9C89127ABE16}" srcOrd="1" destOrd="10" presId="urn:microsoft.com/office/officeart/2005/8/layout/hProcess6"/>
    <dgm:cxn modelId="{8E078D3E-FB03-448B-B3E5-6591A51CB768}" srcId="{A6CDB525-1E2F-4678-B937-DAB2DC7AF81F}" destId="{AC8703FD-F43D-4068-AF65-ADE3E64A7D2A}" srcOrd="2" destOrd="0" parTransId="{7DC835CB-9025-499F-97E0-D44AEAAC1616}" sibTransId="{E6EB72FC-1B45-4C24-9EB8-2693A0375987}"/>
    <dgm:cxn modelId="{039A2866-9DC2-47D5-B706-877AA09FB8CD}" type="presOf" srcId="{AC8703FD-F43D-4068-AF65-ADE3E64A7D2A}" destId="{06E40998-F17C-43BF-90D8-153F5AE3A52B}" srcOrd="0" destOrd="0" presId="urn:microsoft.com/office/officeart/2005/8/layout/hProcess6"/>
    <dgm:cxn modelId="{3C69BBB0-B1FB-4965-8E2A-88D2CEF119B5}" srcId="{AC8703FD-F43D-4068-AF65-ADE3E64A7D2A}" destId="{FAF60F29-92A5-4967-84F4-EF66F660E1E2}" srcOrd="4" destOrd="0" parTransId="{48BE9136-2220-43A1-94B2-6D27F3204B20}" sibTransId="{99E4CF4F-DED8-43BB-845C-07B18BD9B7B4}"/>
    <dgm:cxn modelId="{6CA054AF-4549-46F8-89C8-6A6715116DBA}" srcId="{AC8703FD-F43D-4068-AF65-ADE3E64A7D2A}" destId="{452EAC86-AC7A-474F-8DF8-401CD2773844}" srcOrd="1" destOrd="0" parTransId="{6CECC0D6-65E8-4AC0-B724-A7A94B7149D4}" sibTransId="{EBA811F8-07CE-43A4-A7A5-39C9B041DF6C}"/>
    <dgm:cxn modelId="{C2CF5C21-4586-4A70-BF2D-3AD636AFC69E}" type="presOf" srcId="{8CD7845C-86E7-4E4C-BD29-B0C162252FF1}" destId="{A8F6D24D-B5C0-440D-BEE0-9C89127ABE16}" srcOrd="1" destOrd="7" presId="urn:microsoft.com/office/officeart/2005/8/layout/hProcess6"/>
    <dgm:cxn modelId="{800D636A-5E6A-4517-ABE5-A66EA2CAAB14}" type="presOf" srcId="{4C5AC323-DD1A-4D2D-AB57-6B2CDE492B01}" destId="{4B48FD42-3CD5-407E-A905-1BDB7A7B9372}" srcOrd="0" destOrd="10" presId="urn:microsoft.com/office/officeart/2005/8/layout/hProcess6"/>
    <dgm:cxn modelId="{216660D5-1937-403A-AA6E-5615DF68CAE6}" type="presOf" srcId="{5AE9232F-9569-4431-9231-E00A9CF0F847}" destId="{5F744DBE-0DBB-455D-BBC7-C878EC872E2E}" srcOrd="0" destOrd="0" presId="urn:microsoft.com/office/officeart/2005/8/layout/hProcess6"/>
    <dgm:cxn modelId="{2380C84D-3B0E-43F5-B59C-5F7B7A422B35}" type="presOf" srcId="{D7CE8AC1-340C-44FF-91E8-BA6F68B6E535}" destId="{6D9D24ED-54BD-4EB1-ADD7-015CBC7E1578}" srcOrd="1" destOrd="2" presId="urn:microsoft.com/office/officeart/2005/8/layout/hProcess6"/>
    <dgm:cxn modelId="{126A328A-70EA-4A8F-9F71-7A0A695A5E5B}" type="presOf" srcId="{CBDB04C8-17F4-4855-8854-263547ADE798}" destId="{A8F6D24D-B5C0-440D-BEE0-9C89127ABE16}" srcOrd="1" destOrd="0" presId="urn:microsoft.com/office/officeart/2005/8/layout/hProcess6"/>
    <dgm:cxn modelId="{75A4064B-3513-4669-A76B-C37258D931EB}" type="presOf" srcId="{1708E656-21D2-4E0E-846A-77F1C2622A5B}" destId="{5FF0837B-96DD-4648-AECB-D0B92ABDE6EB}" srcOrd="0" destOrd="0" presId="urn:microsoft.com/office/officeart/2005/8/layout/hProcess6"/>
    <dgm:cxn modelId="{716E2382-7FCB-4057-BEF3-B28491346ADA}" srcId="{1708E656-21D2-4E0E-846A-77F1C2622A5B}" destId="{D7CE8AC1-340C-44FF-91E8-BA6F68B6E535}" srcOrd="2" destOrd="0" parTransId="{27648F47-5765-4975-BB25-8C270DE6E78A}" sibTransId="{3F3C792A-1893-4743-9F63-B18151D284AD}"/>
    <dgm:cxn modelId="{0B5036F5-69C8-41B3-BD86-AF23A1B0FAC6}" type="presOf" srcId="{28A255BA-C2E3-42D2-A3BC-5B98B75E8669}" destId="{A8F6D24D-B5C0-440D-BEE0-9C89127ABE16}" srcOrd="1" destOrd="9" presId="urn:microsoft.com/office/officeart/2005/8/layout/hProcess6"/>
    <dgm:cxn modelId="{EC6F21D1-170B-4019-878A-1952DB5882C7}" type="presOf" srcId="{10F57E48-B994-453F-863A-6100C852C1CA}" destId="{6D9D24ED-54BD-4EB1-ADD7-015CBC7E1578}" srcOrd="1" destOrd="0" presId="urn:microsoft.com/office/officeart/2005/8/layout/hProcess6"/>
    <dgm:cxn modelId="{7E270BC3-4B4D-47E9-8D5B-F2A61F4F8DA1}" type="presOf" srcId="{5142685B-997A-45EA-A338-3F71BF8F4A7D}" destId="{4B48FD42-3CD5-407E-A905-1BDB7A7B9372}" srcOrd="0" destOrd="2" presId="urn:microsoft.com/office/officeart/2005/8/layout/hProcess6"/>
    <dgm:cxn modelId="{772A4C4F-902F-4645-A9C4-CA9F72413E22}" type="presOf" srcId="{C9D66547-D4B0-423E-BC7C-A43B0BCD71F1}" destId="{6405451B-643A-4303-B620-7695BEEDD813}" srcOrd="0" destOrd="3" presId="urn:microsoft.com/office/officeart/2005/8/layout/hProcess6"/>
    <dgm:cxn modelId="{32EC9D04-B491-4AF7-B96A-2C5075B825C0}" srcId="{7A4E0772-D488-4844-9EF0-A36C5818C5CB}" destId="{D622559A-D41B-41C1-94B0-ECFC72868BC1}" srcOrd="1" destOrd="0" parTransId="{16D10A3A-4EB2-4DDC-A0F1-035D5D55E740}" sibTransId="{DFACC430-0708-42C1-9CE1-7698E2A018FD}"/>
    <dgm:cxn modelId="{35924E3B-E4A0-4101-8042-3FA272541409}" type="presOf" srcId="{B5773632-200F-477D-9657-D257B58D6E30}" destId="{A8F6D24D-B5C0-440D-BEE0-9C89127ABE16}" srcOrd="1" destOrd="5" presId="urn:microsoft.com/office/officeart/2005/8/layout/hProcess6"/>
    <dgm:cxn modelId="{0D8C1FFF-63D6-4377-9AA3-17DA02428E1E}" type="presOf" srcId="{10F57E48-B994-453F-863A-6100C852C1CA}" destId="{6405451B-643A-4303-B620-7695BEEDD813}" srcOrd="0" destOrd="0" presId="urn:microsoft.com/office/officeart/2005/8/layout/hProcess6"/>
    <dgm:cxn modelId="{1574B8B8-D564-4BE2-BFCC-383FF4CB4DA7}" type="presOf" srcId="{CBDB04C8-17F4-4855-8854-263547ADE798}" destId="{4B48FD42-3CD5-407E-A905-1BDB7A7B9372}" srcOrd="0" destOrd="0" presId="urn:microsoft.com/office/officeart/2005/8/layout/hProcess6"/>
    <dgm:cxn modelId="{BACD0EFD-C5C4-4BE4-AB43-8026CFF07F83}" type="presOf" srcId="{D622559A-D41B-41C1-94B0-ECFC72868BC1}" destId="{5F744DBE-0DBB-455D-BBC7-C878EC872E2E}" srcOrd="0" destOrd="1" presId="urn:microsoft.com/office/officeart/2005/8/layout/hProcess6"/>
    <dgm:cxn modelId="{6EA75155-BB4B-4401-9701-EF3F65ADE37F}" srcId="{AC8703FD-F43D-4068-AF65-ADE3E64A7D2A}" destId="{8CD7845C-86E7-4E4C-BD29-B0C162252FF1}" srcOrd="7" destOrd="0" parTransId="{32CEC2A4-545D-41B0-A868-003F841D7D3D}" sibTransId="{C7630988-8D30-425D-AA74-2652C09F8B99}"/>
    <dgm:cxn modelId="{A7F0B3A4-22EE-4BAA-B9AE-21AFAEC712D4}" type="presParOf" srcId="{BB40C28A-19C2-4CBD-89AD-E818A67538D2}" destId="{BC04BFD4-3B10-4769-A20E-6E694E1E9CE3}" srcOrd="0" destOrd="0" presId="urn:microsoft.com/office/officeart/2005/8/layout/hProcess6"/>
    <dgm:cxn modelId="{3F4565B5-EB23-442C-A279-B7618D19664A}" type="presParOf" srcId="{BC04BFD4-3B10-4769-A20E-6E694E1E9CE3}" destId="{E3DDDFA1-91A9-4099-B9A7-936A78034CBE}" srcOrd="0" destOrd="0" presId="urn:microsoft.com/office/officeart/2005/8/layout/hProcess6"/>
    <dgm:cxn modelId="{D90A6EEB-C3A6-4CEE-8DE6-08875363F33C}" type="presParOf" srcId="{BC04BFD4-3B10-4769-A20E-6E694E1E9CE3}" destId="{5F744DBE-0DBB-455D-BBC7-C878EC872E2E}" srcOrd="1" destOrd="0" presId="urn:microsoft.com/office/officeart/2005/8/layout/hProcess6"/>
    <dgm:cxn modelId="{8BE8303F-2308-4AB9-A84F-4FED97083C1C}" type="presParOf" srcId="{BC04BFD4-3B10-4769-A20E-6E694E1E9CE3}" destId="{C35C4C66-D6C6-4221-9746-612C8233CE7A}" srcOrd="2" destOrd="0" presId="urn:microsoft.com/office/officeart/2005/8/layout/hProcess6"/>
    <dgm:cxn modelId="{AA1BE3D4-9EBB-40D4-A3F7-0CC26ED8135B}" type="presParOf" srcId="{BC04BFD4-3B10-4769-A20E-6E694E1E9CE3}" destId="{5AC7F243-6E70-40FB-8B37-FC0E6AD254A1}" srcOrd="3" destOrd="0" presId="urn:microsoft.com/office/officeart/2005/8/layout/hProcess6"/>
    <dgm:cxn modelId="{B65EEC37-B039-42ED-AFE4-A4602520E748}" type="presParOf" srcId="{BB40C28A-19C2-4CBD-89AD-E818A67538D2}" destId="{7B7937D9-98CD-41A2-AB13-257D42A84E79}" srcOrd="1" destOrd="0" presId="urn:microsoft.com/office/officeart/2005/8/layout/hProcess6"/>
    <dgm:cxn modelId="{4EA3730E-F408-497E-AB51-52849327585E}" type="presParOf" srcId="{BB40C28A-19C2-4CBD-89AD-E818A67538D2}" destId="{EE0467F4-108B-4848-9638-944F49583B2B}" srcOrd="2" destOrd="0" presId="urn:microsoft.com/office/officeart/2005/8/layout/hProcess6"/>
    <dgm:cxn modelId="{BDAB982B-8A6C-4386-9B3C-B8C5C4933C06}" type="presParOf" srcId="{EE0467F4-108B-4848-9638-944F49583B2B}" destId="{3A2BBC4E-960C-4B80-B130-9604B3EDDF42}" srcOrd="0" destOrd="0" presId="urn:microsoft.com/office/officeart/2005/8/layout/hProcess6"/>
    <dgm:cxn modelId="{7042DC8A-05FC-452F-BA05-FACB79546593}" type="presParOf" srcId="{EE0467F4-108B-4848-9638-944F49583B2B}" destId="{6405451B-643A-4303-B620-7695BEEDD813}" srcOrd="1" destOrd="0" presId="urn:microsoft.com/office/officeart/2005/8/layout/hProcess6"/>
    <dgm:cxn modelId="{DA00602A-ABA9-4764-8504-FE8231D08BB6}" type="presParOf" srcId="{EE0467F4-108B-4848-9638-944F49583B2B}" destId="{6D9D24ED-54BD-4EB1-ADD7-015CBC7E1578}" srcOrd="2" destOrd="0" presId="urn:microsoft.com/office/officeart/2005/8/layout/hProcess6"/>
    <dgm:cxn modelId="{78B21F77-4275-41E4-B78A-EBB6E2C82339}" type="presParOf" srcId="{EE0467F4-108B-4848-9638-944F49583B2B}" destId="{5FF0837B-96DD-4648-AECB-D0B92ABDE6EB}" srcOrd="3" destOrd="0" presId="urn:microsoft.com/office/officeart/2005/8/layout/hProcess6"/>
    <dgm:cxn modelId="{A153B676-EA44-45BF-8186-30B4C6B20110}" type="presParOf" srcId="{BB40C28A-19C2-4CBD-89AD-E818A67538D2}" destId="{B6EAF9E4-3B8B-4FBA-AAB3-8F388E22C392}" srcOrd="3" destOrd="0" presId="urn:microsoft.com/office/officeart/2005/8/layout/hProcess6"/>
    <dgm:cxn modelId="{62E08CB7-1783-4900-877B-3DF6A1BCF21E}" type="presParOf" srcId="{BB40C28A-19C2-4CBD-89AD-E818A67538D2}" destId="{7FF74F1A-11BC-442F-8EEF-93D72B2830FD}" srcOrd="4" destOrd="0" presId="urn:microsoft.com/office/officeart/2005/8/layout/hProcess6"/>
    <dgm:cxn modelId="{56DD5886-25CE-463A-93AC-EB4766B21418}" type="presParOf" srcId="{7FF74F1A-11BC-442F-8EEF-93D72B2830FD}" destId="{B07AB739-6309-4A68-9505-D836E5799AC1}" srcOrd="0" destOrd="0" presId="urn:microsoft.com/office/officeart/2005/8/layout/hProcess6"/>
    <dgm:cxn modelId="{31877605-0021-47C0-A609-F5F33CBDE45F}" type="presParOf" srcId="{7FF74F1A-11BC-442F-8EEF-93D72B2830FD}" destId="{4B48FD42-3CD5-407E-A905-1BDB7A7B9372}" srcOrd="1" destOrd="0" presId="urn:microsoft.com/office/officeart/2005/8/layout/hProcess6"/>
    <dgm:cxn modelId="{6AD08757-0D2F-4D63-8595-65930BD77069}" type="presParOf" srcId="{7FF74F1A-11BC-442F-8EEF-93D72B2830FD}" destId="{A8F6D24D-B5C0-440D-BEE0-9C89127ABE16}" srcOrd="2" destOrd="0" presId="urn:microsoft.com/office/officeart/2005/8/layout/hProcess6"/>
    <dgm:cxn modelId="{DDC2591A-DA1C-4DF8-981B-A5C2F4648267}" type="presParOf" srcId="{7FF74F1A-11BC-442F-8EEF-93D72B2830FD}" destId="{06E40998-F17C-43BF-90D8-153F5AE3A52B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44DBE-0DBB-455D-BBC7-C878EC872E2E}">
      <dsp:nvSpPr>
        <dsp:cNvPr id="0" name=""/>
        <dsp:cNvSpPr/>
      </dsp:nvSpPr>
      <dsp:spPr>
        <a:xfrm>
          <a:off x="845998" y="1222877"/>
          <a:ext cx="2854116" cy="333525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100" kern="1200" dirty="0" smtClean="0"/>
            <a:t>Wandelen door natuur</a:t>
          </a:r>
          <a:endParaRPr lang="nl-N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100" kern="1200" dirty="0" smtClean="0"/>
            <a:t>Zat op een kostschool</a:t>
          </a:r>
          <a:endParaRPr lang="nl-N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100" kern="1200" dirty="0" smtClean="0"/>
            <a:t>Werd jongste bediende bij </a:t>
          </a:r>
          <a:r>
            <a:rPr lang="nl-NL" sz="1100" kern="1200" dirty="0" err="1" smtClean="0"/>
            <a:t>Goupil</a:t>
          </a:r>
          <a:r>
            <a:rPr lang="nl-NL" sz="1100" kern="1200" dirty="0" smtClean="0"/>
            <a:t> &amp; </a:t>
          </a:r>
          <a:r>
            <a:rPr lang="nl-NL" sz="1100" kern="1200" dirty="0" err="1" smtClean="0"/>
            <a:t>Cie</a:t>
          </a:r>
          <a:endParaRPr lang="nl-N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100" kern="1200" dirty="0" smtClean="0"/>
            <a:t>Ging corresponderen met Theo</a:t>
          </a:r>
          <a:endParaRPr lang="nl-NL" sz="1100" kern="1200" dirty="0"/>
        </a:p>
      </dsp:txBody>
      <dsp:txXfrm>
        <a:off x="1559527" y="1723166"/>
        <a:ext cx="1391382" cy="2334681"/>
      </dsp:txXfrm>
    </dsp:sp>
    <dsp:sp modelId="{5AC7F243-6E70-40FB-8B37-FC0E6AD254A1}">
      <dsp:nvSpPr>
        <dsp:cNvPr id="0" name=""/>
        <dsp:cNvSpPr/>
      </dsp:nvSpPr>
      <dsp:spPr>
        <a:xfrm>
          <a:off x="0" y="2192460"/>
          <a:ext cx="1463214" cy="1463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Jonge jaren</a:t>
          </a:r>
          <a:endParaRPr lang="nl-NL" sz="2400" kern="1200" dirty="0"/>
        </a:p>
      </dsp:txBody>
      <dsp:txXfrm>
        <a:off x="214283" y="2406743"/>
        <a:ext cx="1034648" cy="1034648"/>
      </dsp:txXfrm>
    </dsp:sp>
    <dsp:sp modelId="{6405451B-643A-4303-B620-7695BEEDD813}">
      <dsp:nvSpPr>
        <dsp:cNvPr id="0" name=""/>
        <dsp:cNvSpPr/>
      </dsp:nvSpPr>
      <dsp:spPr>
        <a:xfrm>
          <a:off x="4856727" y="1296511"/>
          <a:ext cx="2718272" cy="326708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100" kern="1200" dirty="0" smtClean="0"/>
            <a:t>Ging theologie studeren</a:t>
          </a:r>
          <a:endParaRPr lang="nl-N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100" kern="1200" dirty="0" smtClean="0"/>
            <a:t>Ging werken als dominee in België</a:t>
          </a:r>
          <a:endParaRPr lang="nl-N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100" kern="1200" dirty="0" smtClean="0"/>
            <a:t>Had veel medelijden met mijnwerkers</a:t>
          </a:r>
          <a:endParaRPr lang="nl-N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100" kern="1200" dirty="0" smtClean="0"/>
            <a:t>Hij begon met het tekenen van prenten </a:t>
          </a:r>
          <a:endParaRPr lang="nl-NL" sz="1100" kern="1200" dirty="0"/>
        </a:p>
      </dsp:txBody>
      <dsp:txXfrm>
        <a:off x="5536295" y="1786574"/>
        <a:ext cx="1325158" cy="2286960"/>
      </dsp:txXfrm>
    </dsp:sp>
    <dsp:sp modelId="{5FF0837B-96DD-4648-AECB-D0B92ABDE6EB}">
      <dsp:nvSpPr>
        <dsp:cNvPr id="0" name=""/>
        <dsp:cNvSpPr/>
      </dsp:nvSpPr>
      <dsp:spPr>
        <a:xfrm>
          <a:off x="3846480" y="2171024"/>
          <a:ext cx="1463214" cy="1463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Oude jaren</a:t>
          </a:r>
          <a:endParaRPr lang="nl-NL" sz="2400" kern="1200" dirty="0"/>
        </a:p>
      </dsp:txBody>
      <dsp:txXfrm>
        <a:off x="4060763" y="2385307"/>
        <a:ext cx="1034648" cy="1034648"/>
      </dsp:txXfrm>
    </dsp:sp>
    <dsp:sp modelId="{4B48FD42-3CD5-407E-A905-1BDB7A7B9372}">
      <dsp:nvSpPr>
        <dsp:cNvPr id="0" name=""/>
        <dsp:cNvSpPr/>
      </dsp:nvSpPr>
      <dsp:spPr>
        <a:xfrm>
          <a:off x="8409295" y="1224130"/>
          <a:ext cx="2815839" cy="355545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100" kern="1200" dirty="0" smtClean="0"/>
            <a:t>Verhuisde naar Den Haag</a:t>
          </a:r>
          <a:endParaRPr lang="nl-N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100" kern="1200" dirty="0" smtClean="0"/>
            <a:t>Hij kon steeds beter tekenen</a:t>
          </a:r>
          <a:endParaRPr lang="nl-N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100" kern="1200" dirty="0" smtClean="0"/>
            <a:t>Verhuisde naar Antwerpen</a:t>
          </a:r>
          <a:endParaRPr lang="nl-N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100" kern="1200" dirty="0" smtClean="0"/>
            <a:t>Studeerde bij een kunstacademie maar maakte het niet af</a:t>
          </a:r>
          <a:endParaRPr lang="nl-N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100" kern="1200" dirty="0" smtClean="0"/>
            <a:t>Werd ziek</a:t>
          </a:r>
          <a:endParaRPr lang="nl-N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100" kern="1200" dirty="0" smtClean="0"/>
            <a:t>Verhuisde naar Arles (Frankrijk)</a:t>
          </a:r>
          <a:endParaRPr lang="nl-N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100" kern="1200" dirty="0" smtClean="0"/>
            <a:t>Ruzie met vriend</a:t>
          </a:r>
          <a:endParaRPr lang="nl-N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100" kern="1200" dirty="0" smtClean="0"/>
            <a:t>Snijdt oor af</a:t>
          </a:r>
          <a:endParaRPr lang="nl-N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100" kern="1200" dirty="0" smtClean="0"/>
            <a:t>Gaat naar ziekenhuis</a:t>
          </a:r>
          <a:endParaRPr lang="nl-N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100" kern="1200" dirty="0" smtClean="0"/>
            <a:t>Pleegde zelfmoord</a:t>
          </a:r>
          <a:endParaRPr lang="nl-N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11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1200" kern="1200" dirty="0"/>
        </a:p>
      </dsp:txBody>
      <dsp:txXfrm>
        <a:off x="9113255" y="1757449"/>
        <a:ext cx="1372721" cy="2488819"/>
      </dsp:txXfrm>
    </dsp:sp>
    <dsp:sp modelId="{06E40998-F17C-43BF-90D8-153F5AE3A52B}">
      <dsp:nvSpPr>
        <dsp:cNvPr id="0" name=""/>
        <dsp:cNvSpPr/>
      </dsp:nvSpPr>
      <dsp:spPr>
        <a:xfrm>
          <a:off x="7687418" y="2171024"/>
          <a:ext cx="1463214" cy="1463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Laatste jaren</a:t>
          </a:r>
          <a:endParaRPr lang="nl-NL" sz="2400" kern="1200" dirty="0"/>
        </a:p>
      </dsp:txBody>
      <dsp:txXfrm>
        <a:off x="7901701" y="2385307"/>
        <a:ext cx="1034648" cy="1034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FFA3CE-00C7-42B1-9AFD-D5D63F1A8AE6}" type="datetime1">
              <a:rPr lang="nl-NL" smtClean="0"/>
              <a:t>21-6-2019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E2E5AA0-015B-4682-A70B-A4930959CCD2}" type="datetime1">
              <a:rPr lang="nl-NL" smtClean="0"/>
              <a:t>21-6-2019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dirty="0" smtClean="0"/>
              <a:t>Klik om de tekststijlen van het model te bewerken</a:t>
            </a:r>
          </a:p>
          <a:p>
            <a:pPr lvl="1" rtl="0"/>
            <a:r>
              <a:rPr lang="nl-NL" dirty="0" smtClean="0"/>
              <a:t>Tweede niveau</a:t>
            </a:r>
          </a:p>
          <a:p>
            <a:pPr lvl="2" rtl="0"/>
            <a:r>
              <a:rPr lang="nl-NL" dirty="0" smtClean="0"/>
              <a:t>Derde niveau</a:t>
            </a:r>
          </a:p>
          <a:p>
            <a:pPr lvl="3" rtl="0"/>
            <a:r>
              <a:rPr lang="nl-NL" dirty="0" smtClean="0"/>
              <a:t>Vierde niveau</a:t>
            </a:r>
          </a:p>
          <a:p>
            <a:pPr lvl="4" rtl="0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alessio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8277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luca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954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luca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6164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alessio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5092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2F1343-7BE1-4775-BD00-0EDB3D82870F}" type="datetime1">
              <a:rPr lang="nl-NL" smtClean="0"/>
              <a:t>21-6-2019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nl-NL" smtClean="0"/>
              <a:t>Tekststijl van het model bewerken</a:t>
            </a:r>
          </a:p>
          <a:p>
            <a:pPr lvl="1" rtl="0"/>
            <a:r>
              <a:rPr lang="nl-NL" smtClean="0"/>
              <a:t>Tweede niveau</a:t>
            </a:r>
          </a:p>
          <a:p>
            <a:pPr lvl="2" rtl="0"/>
            <a:r>
              <a:rPr lang="nl-NL" smtClean="0"/>
              <a:t>Derde niveau</a:t>
            </a:r>
          </a:p>
          <a:p>
            <a:pPr lvl="3" rtl="0"/>
            <a:r>
              <a:rPr lang="nl-NL" smtClean="0"/>
              <a:t>Vierde niveau</a:t>
            </a:r>
          </a:p>
          <a:p>
            <a:pPr lvl="4" rtl="0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383431-20D0-4104-86FF-2C32F6659A09}" type="datetime1">
              <a:rPr lang="nl-NL" smtClean="0"/>
              <a:t>21-6-2019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nl-NL" smtClean="0"/>
              <a:t>Tekststijl van het model bewerken</a:t>
            </a:r>
          </a:p>
          <a:p>
            <a:pPr lvl="1" rtl="0"/>
            <a:r>
              <a:rPr lang="nl-NL" smtClean="0"/>
              <a:t>Tweede niveau</a:t>
            </a:r>
          </a:p>
          <a:p>
            <a:pPr lvl="2" rtl="0"/>
            <a:r>
              <a:rPr lang="nl-NL" smtClean="0"/>
              <a:t>Derde niveau</a:t>
            </a:r>
          </a:p>
          <a:p>
            <a:pPr lvl="3" rtl="0"/>
            <a:r>
              <a:rPr lang="nl-NL" smtClean="0"/>
              <a:t>Vierde niveau</a:t>
            </a:r>
          </a:p>
          <a:p>
            <a:pPr lvl="4" rtl="0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2EC4F8-140E-4810-B840-28499F63B31C}" type="datetime1">
              <a:rPr lang="nl-NL" smtClean="0"/>
              <a:t>21-6-2019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nl-NL" smtClean="0"/>
              <a:t>Tekststijl van het model bewerken</a:t>
            </a:r>
          </a:p>
          <a:p>
            <a:pPr lvl="1" rtl="0"/>
            <a:r>
              <a:rPr lang="nl-NL" smtClean="0"/>
              <a:t>Tweede niveau</a:t>
            </a:r>
          </a:p>
          <a:p>
            <a:pPr lvl="2" rtl="0"/>
            <a:r>
              <a:rPr lang="nl-NL" smtClean="0"/>
              <a:t>Derde niveau</a:t>
            </a:r>
          </a:p>
          <a:p>
            <a:pPr lvl="3" rtl="0"/>
            <a:r>
              <a:rPr lang="nl-NL" smtClean="0"/>
              <a:t>Vierde niveau</a:t>
            </a:r>
          </a:p>
          <a:p>
            <a:pPr lvl="4" rtl="0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937B61-0E39-4D26-A943-90B6599D81B7}" type="datetime1">
              <a:rPr lang="nl-NL" smtClean="0"/>
              <a:t>21-6-2019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7CA043-650C-4877-A7E1-B9ED21B02BD0}" type="datetime1">
              <a:rPr lang="nl-NL" smtClean="0"/>
              <a:t>21-6-2019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smtClean="0"/>
              <a:t>Tekststijl van het model bewerken</a:t>
            </a:r>
          </a:p>
          <a:p>
            <a:pPr lvl="1" rtl="0"/>
            <a:r>
              <a:rPr lang="nl-NL" smtClean="0"/>
              <a:t>Tweede niveau</a:t>
            </a:r>
          </a:p>
          <a:p>
            <a:pPr lvl="2" rtl="0"/>
            <a:r>
              <a:rPr lang="nl-NL" smtClean="0"/>
              <a:t>Derde niveau</a:t>
            </a:r>
          </a:p>
          <a:p>
            <a:pPr lvl="3" rtl="0"/>
            <a:r>
              <a:rPr lang="nl-NL" smtClean="0"/>
              <a:t>Vierde niveau</a:t>
            </a:r>
          </a:p>
          <a:p>
            <a:pPr lvl="4" rtl="0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smtClean="0"/>
              <a:t>Tekststijl van het model bewerken</a:t>
            </a:r>
          </a:p>
          <a:p>
            <a:pPr lvl="1" rtl="0"/>
            <a:r>
              <a:rPr lang="nl-NL" smtClean="0"/>
              <a:t>Tweede niveau</a:t>
            </a:r>
          </a:p>
          <a:p>
            <a:pPr lvl="2" rtl="0"/>
            <a:r>
              <a:rPr lang="nl-NL" smtClean="0"/>
              <a:t>Derde niveau</a:t>
            </a:r>
          </a:p>
          <a:p>
            <a:pPr lvl="3" rtl="0"/>
            <a:r>
              <a:rPr lang="nl-NL" smtClean="0"/>
              <a:t>Vierde niveau</a:t>
            </a:r>
          </a:p>
          <a:p>
            <a:pPr lvl="4" rtl="0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52E1DA-58BA-4A8E-BF9A-42877C06B97B}" type="datetime1">
              <a:rPr lang="nl-NL" smtClean="0"/>
              <a:t>21-6-2019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nl-NL" smtClean="0"/>
              <a:t>Tekststijl van het model bewerken</a:t>
            </a:r>
          </a:p>
          <a:p>
            <a:pPr lvl="1" rtl="0"/>
            <a:r>
              <a:rPr lang="nl-NL" smtClean="0"/>
              <a:t>Tweede niveau</a:t>
            </a:r>
          </a:p>
          <a:p>
            <a:pPr lvl="2" rtl="0"/>
            <a:r>
              <a:rPr lang="nl-NL" smtClean="0"/>
              <a:t>Derde niveau</a:t>
            </a:r>
          </a:p>
          <a:p>
            <a:pPr lvl="3" rtl="0"/>
            <a:r>
              <a:rPr lang="nl-NL" smtClean="0"/>
              <a:t>Vierde niveau</a:t>
            </a:r>
          </a:p>
          <a:p>
            <a:pPr lvl="4" rtl="0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smtClean="0"/>
              <a:t>Tekststijl van het model bewerken</a:t>
            </a:r>
          </a:p>
          <a:p>
            <a:pPr lvl="1" rtl="0"/>
            <a:r>
              <a:rPr lang="nl-NL" smtClean="0"/>
              <a:t>Tweede niveau</a:t>
            </a:r>
          </a:p>
          <a:p>
            <a:pPr lvl="2" rtl="0"/>
            <a:r>
              <a:rPr lang="nl-NL" smtClean="0"/>
              <a:t>Derde niveau</a:t>
            </a:r>
          </a:p>
          <a:p>
            <a:pPr lvl="3" rtl="0"/>
            <a:r>
              <a:rPr lang="nl-NL" smtClean="0"/>
              <a:t>Vierde niveau</a:t>
            </a:r>
          </a:p>
          <a:p>
            <a:pPr lvl="4" rtl="0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7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10F450-F6DF-476C-9FB6-48C299CB9CC3}" type="datetime1">
              <a:rPr lang="nl-NL" smtClean="0"/>
              <a:t>21-6-2019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67587E-CD85-444E-A9F2-8DB43BBA309C}" type="datetime1">
              <a:rPr lang="nl-NL" smtClean="0"/>
              <a:t>21-6-2019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2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721785-9DEF-499D-9ABA-8AADFB89202C}" type="datetime1">
              <a:rPr lang="nl-NL" smtClean="0"/>
              <a:t>21-6-2019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smtClean="0"/>
              <a:t>Tekststijl van het model bewerken</a:t>
            </a:r>
          </a:p>
        </p:txBody>
      </p:sp>
      <p:sp>
        <p:nvSpPr>
          <p:cNvPr id="3" name="Tijdelijke aanduiding voor inhoud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smtClean="0"/>
              <a:t>Tekststijl van het model bewerken</a:t>
            </a:r>
          </a:p>
          <a:p>
            <a:pPr lvl="1" rtl="0"/>
            <a:r>
              <a:rPr lang="nl-NL" smtClean="0"/>
              <a:t>Tweede niveau</a:t>
            </a:r>
          </a:p>
          <a:p>
            <a:pPr lvl="2" rtl="0"/>
            <a:r>
              <a:rPr lang="nl-NL" smtClean="0"/>
              <a:t>Derde niveau</a:t>
            </a:r>
          </a:p>
          <a:p>
            <a:pPr lvl="3" rtl="0"/>
            <a:r>
              <a:rPr lang="nl-NL" smtClean="0"/>
              <a:t>Vierde niveau</a:t>
            </a:r>
          </a:p>
          <a:p>
            <a:pPr lvl="4" rtl="0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408603-109B-447E-8CF2-3A853E80623E}" type="datetime1">
              <a:rPr lang="nl-NL" smtClean="0"/>
              <a:t>21-6-2019</a:t>
            </a:fld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smtClean="0"/>
              <a:t>Tekststijl van het model bewerken</a:t>
            </a:r>
          </a:p>
        </p:txBody>
      </p:sp>
      <p:sp>
        <p:nvSpPr>
          <p:cNvPr id="3" name="Tijdelijke aanduiding voor afbeelding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pic>
        <p:nvPicPr>
          <p:cNvPr id="9" name="Afbeelding 4" descr="Een lege tijdelijke aanduiding om een afbeelding toe te voegen. Klik op de tijdelijke aanduiding en selecteer de afbeelding die u wilt toevoe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dirty="0" smtClean="0"/>
              <a:t>Klik om de tekststijlen van het model te bewerken</a:t>
            </a:r>
          </a:p>
          <a:p>
            <a:pPr lvl="1" rtl="0"/>
            <a:r>
              <a:rPr lang="nl-NL" dirty="0" smtClean="0"/>
              <a:t>Tweede niveau</a:t>
            </a:r>
          </a:p>
          <a:p>
            <a:pPr lvl="2" rtl="0"/>
            <a:r>
              <a:rPr lang="nl-NL" dirty="0" smtClean="0"/>
              <a:t>Derde niveau</a:t>
            </a:r>
          </a:p>
          <a:p>
            <a:pPr lvl="3" rtl="0"/>
            <a:r>
              <a:rPr lang="nl-NL" dirty="0" smtClean="0"/>
              <a:t>Vierde niveau</a:t>
            </a:r>
          </a:p>
          <a:p>
            <a:pPr lvl="4" rtl="0"/>
            <a:r>
              <a:rPr lang="nl-NL" dirty="0" smtClean="0"/>
              <a:t>Vijfde niveau</a:t>
            </a:r>
          </a:p>
          <a:p>
            <a:pPr lvl="5" rtl="0"/>
            <a:r>
              <a:rPr lang="nl-NL" dirty="0" smtClean="0"/>
              <a:t>Zesde niveau</a:t>
            </a:r>
          </a:p>
          <a:p>
            <a:pPr lvl="6" rtl="0"/>
            <a:r>
              <a:rPr lang="nl-NL" dirty="0" smtClean="0"/>
              <a:t>Zevende niveau</a:t>
            </a:r>
          </a:p>
          <a:p>
            <a:pPr lvl="7" rtl="0"/>
            <a:r>
              <a:rPr lang="nl-NL" dirty="0" smtClean="0"/>
              <a:t>Achtste niveau</a:t>
            </a:r>
          </a:p>
          <a:p>
            <a:pPr lvl="8" rtl="0"/>
            <a:r>
              <a:rPr lang="nl-NL" dirty="0" smtClean="0"/>
              <a:t>Negende niveau</a:t>
            </a:r>
            <a:endParaRPr lang="nl-NL" dirty="0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nl-NL" dirty="0"/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15F9408-2B3E-40A9-9FAF-0B2A1338DC15}" type="datetime1">
              <a:rPr lang="nl-NL" smtClean="0"/>
              <a:t>21-6-2019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7" Type="http://schemas.openxmlformats.org/officeDocument/2006/relationships/image" Target="../media/image14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fif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9756" y="692696"/>
            <a:ext cx="9144000" cy="1076525"/>
          </a:xfrm>
        </p:spPr>
        <p:txBody>
          <a:bodyPr/>
          <a:lstStyle/>
          <a:p>
            <a:r>
              <a:rPr lang="nl-NL" b="1" dirty="0" smtClean="0"/>
              <a:t>Vincent van Gogh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40" y="256646"/>
            <a:ext cx="2584290" cy="3264366"/>
          </a:xfrm>
          <a:prstGeom prst="rect">
            <a:avLst/>
          </a:prstGeom>
        </p:spPr>
      </p:pic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6551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Feiten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Schilderijen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Levenslijn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9397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Feiten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Geboren: 13 maart 1853, Zundert, Nederland</a:t>
            </a:r>
          </a:p>
          <a:p>
            <a:r>
              <a:rPr lang="nl-NL" dirty="0" smtClean="0"/>
              <a:t>Overleden: 29 juli 1890, </a:t>
            </a:r>
            <a:r>
              <a:rPr lang="nl-NL" dirty="0" err="1" smtClean="0"/>
              <a:t>Auvers-sur-Oise</a:t>
            </a:r>
            <a:r>
              <a:rPr lang="nl-NL" dirty="0" smtClean="0"/>
              <a:t>, Frankrij</a:t>
            </a:r>
          </a:p>
          <a:p>
            <a:r>
              <a:rPr lang="nl-NL" dirty="0" smtClean="0"/>
              <a:t>Beroep: Kunstschilder</a:t>
            </a:r>
          </a:p>
          <a:p>
            <a:r>
              <a:rPr lang="nl-NL" dirty="0" smtClean="0"/>
              <a:t>Handtekening:</a:t>
            </a:r>
          </a:p>
          <a:p>
            <a:r>
              <a:rPr lang="nl-NL" dirty="0" smtClean="0"/>
              <a:t>Volledige naam: Vincent Willem van Gogh</a:t>
            </a:r>
          </a:p>
          <a:p>
            <a:endParaRPr lang="nl-NL" dirty="0"/>
          </a:p>
        </p:txBody>
      </p:sp>
      <p:pic>
        <p:nvPicPr>
          <p:cNvPr id="1028" name="Picture 4" descr="Signatu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48" y="3356992"/>
            <a:ext cx="1573701" cy="31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183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</a:t>
            </a:r>
            <a:r>
              <a:rPr lang="nl-NL" dirty="0" smtClean="0"/>
              <a:t>childerijen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414" y="1755731"/>
            <a:ext cx="9601200" cy="4191000"/>
          </a:xfrm>
        </p:spPr>
        <p:txBody>
          <a:bodyPr/>
          <a:lstStyle/>
          <a:p>
            <a:r>
              <a:rPr lang="nl-NL" dirty="0" smtClean="0"/>
              <a:t>Postimpressionisme</a:t>
            </a:r>
          </a:p>
          <a:p>
            <a:r>
              <a:rPr lang="nl-NL" dirty="0" smtClean="0"/>
              <a:t>Irissen</a:t>
            </a:r>
          </a:p>
          <a:p>
            <a:r>
              <a:rPr lang="nl-NL" dirty="0" smtClean="0"/>
              <a:t>Vaas met 12 zonnebloemen</a:t>
            </a:r>
          </a:p>
          <a:p>
            <a:r>
              <a:rPr lang="nl-NL" dirty="0" smtClean="0"/>
              <a:t>De aardappeleters</a:t>
            </a:r>
          </a:p>
          <a:p>
            <a:r>
              <a:rPr lang="nl-NL" dirty="0" smtClean="0"/>
              <a:t>Zelfportret  </a:t>
            </a:r>
          </a:p>
          <a:p>
            <a:endParaRPr lang="nl-NL" dirty="0"/>
          </a:p>
        </p:txBody>
      </p:sp>
      <p:cxnSp>
        <p:nvCxnSpPr>
          <p:cNvPr id="5" name="Rechte verbindingslijn met pijl 4"/>
          <p:cNvCxnSpPr/>
          <p:nvPr/>
        </p:nvCxnSpPr>
        <p:spPr>
          <a:xfrm flipV="1">
            <a:off x="4366220" y="1401573"/>
            <a:ext cx="1368152" cy="58726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259" y="206494"/>
            <a:ext cx="2216241" cy="17363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cxnSp>
        <p:nvCxnSpPr>
          <p:cNvPr id="15" name="Rechte verbindingslijn met pijl 14"/>
          <p:cNvCxnSpPr/>
          <p:nvPr/>
        </p:nvCxnSpPr>
        <p:spPr>
          <a:xfrm flipV="1">
            <a:off x="2710036" y="2392322"/>
            <a:ext cx="6552728" cy="2856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Afbeelding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830" y="3238500"/>
            <a:ext cx="2152650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cxnSp>
        <p:nvCxnSpPr>
          <p:cNvPr id="28" name="Rechte verbindingslijn met pijl 27"/>
          <p:cNvCxnSpPr/>
          <p:nvPr/>
        </p:nvCxnSpPr>
        <p:spPr>
          <a:xfrm>
            <a:off x="5050296" y="3097824"/>
            <a:ext cx="3014400" cy="44066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Afbeelding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461" y="4072601"/>
            <a:ext cx="3062077" cy="2023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cxnSp>
        <p:nvCxnSpPr>
          <p:cNvPr id="37" name="Rechte verbindingslijn met pijl 36"/>
          <p:cNvCxnSpPr/>
          <p:nvPr/>
        </p:nvCxnSpPr>
        <p:spPr>
          <a:xfrm>
            <a:off x="4006180" y="3538491"/>
            <a:ext cx="864096" cy="38580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Afbeelding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67" y="4521576"/>
            <a:ext cx="1874637" cy="18746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cxnSp>
        <p:nvCxnSpPr>
          <p:cNvPr id="40" name="Rechte verbindingslijn met pijl 39"/>
          <p:cNvCxnSpPr/>
          <p:nvPr/>
        </p:nvCxnSpPr>
        <p:spPr>
          <a:xfrm>
            <a:off x="3145485" y="3924300"/>
            <a:ext cx="212623" cy="44080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Afbeelding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57" y="1068449"/>
            <a:ext cx="2520280" cy="1665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0586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3852" y="0"/>
            <a:ext cx="9601200" cy="692696"/>
          </a:xfrm>
        </p:spPr>
        <p:txBody>
          <a:bodyPr/>
          <a:lstStyle/>
          <a:p>
            <a:pPr algn="ctr"/>
            <a:r>
              <a:rPr lang="nl-NL" dirty="0" smtClean="0"/>
              <a:t>Levenslijn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602350"/>
              </p:ext>
            </p:extLst>
          </p:nvPr>
        </p:nvGraphicFramePr>
        <p:xfrm>
          <a:off x="837828" y="980728"/>
          <a:ext cx="11350997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0963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-17325"/>
            <a:ext cx="8470676" cy="689937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3932" cy="68820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02" y="-17325"/>
            <a:ext cx="1954623" cy="687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62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06" name="Picture 82" descr="http://www.animatieplaatjes.nl/plaatjesE/en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164" y="1844824"/>
            <a:ext cx="3384376" cy="441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943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rel_16x9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31_TF02886637_TF02886637" id="{AAD5F7C7-D99A-49D9-961D-D18DEBC7D536}" vid="{6E941316-12FF-4498-A19D-92C47756EA8E}"/>
    </a:ext>
  </a:extLst>
</a:theme>
</file>

<file path=ppt/theme/theme2.xml><?xml version="1.0" encoding="utf-8"?>
<a:theme xmlns:a="http://schemas.openxmlformats.org/drawingml/2006/main" name="Office-th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142</Words>
  <Application>Microsoft Office PowerPoint</Application>
  <PresentationFormat>Aangepast</PresentationFormat>
  <Paragraphs>47</Paragraphs>
  <Slides>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Palatino Linotype</vt:lpstr>
      <vt:lpstr>Aquarel_16x9</vt:lpstr>
      <vt:lpstr>Vincent van Gogh</vt:lpstr>
      <vt:lpstr>Inhoud </vt:lpstr>
      <vt:lpstr>Feiten</vt:lpstr>
      <vt:lpstr>Schilderijen</vt:lpstr>
      <vt:lpstr>Levenslijn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Vincent van Gogh</dc:title>
  <dc:creator>Regenboog, Groep8 Account</dc:creator>
  <cp:lastModifiedBy>Regenboog, Groep8 Account</cp:lastModifiedBy>
  <cp:revision>15</cp:revision>
  <dcterms:created xsi:type="dcterms:W3CDTF">2019-02-13T12:21:47Z</dcterms:created>
  <dcterms:modified xsi:type="dcterms:W3CDTF">2019-06-21T09:58:09Z</dcterms:modified>
</cp:coreProperties>
</file>