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enboog, Groep8 Account" initials="RGA" lastIdx="2" clrIdx="0">
    <p:extLst>
      <p:ext uri="{19B8F6BF-5375-455C-9EA6-DF929625EA0E}">
        <p15:presenceInfo xmlns:p15="http://schemas.microsoft.com/office/powerpoint/2012/main" userId="Regenboog, Groep8 Accou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B44B-6649-48B0-A4A5-815A37A899AD}" type="datetimeFigureOut">
              <a:rPr lang="nl-NL" smtClean="0"/>
              <a:t>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F024-36E6-4C58-A732-BB070F721EC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10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F024-36E6-4C58-A732-BB070F721EC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6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bronnen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koning met 6 vrouwen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Antwoord: Hendrik VIII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5" y="1203304"/>
            <a:ext cx="3001414" cy="4366719"/>
          </a:xfrm>
          <a:prstGeom prst="rect">
            <a:avLst/>
          </a:prstGeom>
          <a:ln w="127000" cap="rnd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499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Hendrik VIII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 geboren in </a:t>
            </a:r>
            <a:r>
              <a:rPr lang="nl-NL" dirty="0"/>
              <a:t>Palace of </a:t>
            </a:r>
            <a:r>
              <a:rPr lang="nl-NL" dirty="0" smtClean="0"/>
              <a:t>Placentia, </a:t>
            </a:r>
            <a:r>
              <a:rPr lang="nl-NL" dirty="0"/>
              <a:t>Greenwich  </a:t>
            </a:r>
            <a:r>
              <a:rPr lang="nl-NL" dirty="0" smtClean="0"/>
              <a:t>28-01-1491</a:t>
            </a:r>
          </a:p>
          <a:p>
            <a:r>
              <a:rPr lang="nl-NL" dirty="0" smtClean="0"/>
              <a:t>Is gestorven in Palace of Whitehall, Londen 28-01-1547</a:t>
            </a:r>
          </a:p>
          <a:p>
            <a:r>
              <a:rPr lang="nl-NL" dirty="0"/>
              <a:t>K</a:t>
            </a:r>
            <a:r>
              <a:rPr lang="nl-NL" dirty="0" smtClean="0"/>
              <a:t>oning van Engeland 1509 tot 1547.</a:t>
            </a:r>
            <a:endParaRPr lang="nl-NL" dirty="0"/>
          </a:p>
          <a:p>
            <a:r>
              <a:rPr lang="nl-NL" dirty="0"/>
              <a:t>G</a:t>
            </a:r>
            <a:r>
              <a:rPr lang="nl-NL" dirty="0" smtClean="0"/>
              <a:t>eïnteresseerd in kunst en wetenschap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/>
              <a:t>Z</a:t>
            </a:r>
            <a:r>
              <a:rPr lang="nl-NL" dirty="0" smtClean="0"/>
              <a:t>es </a:t>
            </a:r>
            <a:r>
              <a:rPr lang="nl-NL" dirty="0"/>
              <a:t>vrouwen </a:t>
            </a:r>
            <a:r>
              <a:rPr lang="nl-NL" dirty="0" smtClean="0"/>
              <a:t>waarvan </a:t>
            </a:r>
            <a:r>
              <a:rPr lang="nl-NL" dirty="0"/>
              <a:t>hij er </a:t>
            </a:r>
            <a:r>
              <a:rPr lang="nl-NL" dirty="0" smtClean="0"/>
              <a:t>twee had laten onthoofden</a:t>
            </a:r>
            <a:r>
              <a:rPr lang="nl-NL" dirty="0" smtClean="0"/>
              <a:t>. (zie volg. </a:t>
            </a:r>
            <a:r>
              <a:rPr lang="nl-NL" dirty="0"/>
              <a:t>d</a:t>
            </a:r>
            <a:r>
              <a:rPr lang="nl-NL" dirty="0" smtClean="0"/>
              <a:t>ia)</a:t>
            </a:r>
            <a:endParaRPr lang="nl-NL" dirty="0" smtClean="0"/>
          </a:p>
          <a:p>
            <a:r>
              <a:rPr lang="nl-NL" dirty="0" smtClean="0"/>
              <a:t>Hij werd toen beschouwd als liefdeloos, egoïstisch en wreed.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4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008077"/>
            <a:ext cx="9601196" cy="1303867"/>
          </a:xfrm>
        </p:spPr>
        <p:txBody>
          <a:bodyPr/>
          <a:lstStyle/>
          <a:p>
            <a:r>
              <a:rPr lang="nl-NL" dirty="0" smtClean="0"/>
              <a:t>De zes vrouwen die hij had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Catharina </a:t>
            </a:r>
            <a:r>
              <a:rPr lang="nl-NL" dirty="0" smtClean="0"/>
              <a:t>Howard</a:t>
            </a:r>
            <a:r>
              <a:rPr lang="nl-NL" dirty="0"/>
              <a:t> </a:t>
            </a:r>
            <a:r>
              <a:rPr lang="nl-NL" dirty="0" smtClean="0"/>
              <a:t>» onthoofd</a:t>
            </a:r>
          </a:p>
          <a:p>
            <a:r>
              <a:rPr lang="nl-NL" dirty="0"/>
              <a:t>Anna </a:t>
            </a:r>
            <a:r>
              <a:rPr lang="nl-NL" dirty="0" smtClean="0"/>
              <a:t>Boleyn</a:t>
            </a:r>
            <a:r>
              <a:rPr lang="nl-NL" dirty="0"/>
              <a:t> </a:t>
            </a:r>
            <a:r>
              <a:rPr lang="nl-NL" dirty="0" smtClean="0"/>
              <a:t>» onthoofd</a:t>
            </a:r>
          </a:p>
          <a:p>
            <a:r>
              <a:rPr lang="nl-NL" dirty="0"/>
              <a:t>Catharina van </a:t>
            </a:r>
            <a:r>
              <a:rPr lang="nl-NL" dirty="0" smtClean="0"/>
              <a:t>Aragon » gescheiden</a:t>
            </a:r>
          </a:p>
          <a:p>
            <a:r>
              <a:rPr lang="nl-NL" dirty="0"/>
              <a:t>Jane </a:t>
            </a:r>
            <a:r>
              <a:rPr lang="nl-NL" dirty="0" smtClean="0"/>
              <a:t>Seymour » gestorven</a:t>
            </a:r>
          </a:p>
          <a:p>
            <a:r>
              <a:rPr lang="nl-NL" dirty="0"/>
              <a:t>Anna van </a:t>
            </a:r>
            <a:r>
              <a:rPr lang="nl-NL" dirty="0" smtClean="0"/>
              <a:t>Kleef » gescheiden</a:t>
            </a:r>
          </a:p>
          <a:p>
            <a:r>
              <a:rPr lang="nl-NL" dirty="0"/>
              <a:t>Catharina </a:t>
            </a:r>
            <a:r>
              <a:rPr lang="nl-NL" dirty="0" smtClean="0"/>
              <a:t>Parr » overleefd</a:t>
            </a:r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747734"/>
            <a:ext cx="4461933" cy="29373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49533" y="5725027"/>
            <a:ext cx="945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Catharina van Aragon smeekt om genade bij Hendrik VIII</a:t>
            </a:r>
          </a:p>
        </p:txBody>
      </p:sp>
      <p:sp>
        <p:nvSpPr>
          <p:cNvPr id="8" name="Stroomdiagram: Alternatief proces 7"/>
          <p:cNvSpPr/>
          <p:nvPr/>
        </p:nvSpPr>
        <p:spPr>
          <a:xfrm>
            <a:off x="9407207" y="907920"/>
            <a:ext cx="1991665" cy="1213222"/>
          </a:xfrm>
          <a:prstGeom prst="flowChartAlternateProcess">
            <a:avLst/>
          </a:prstGeom>
          <a:solidFill>
            <a:srgbClr val="3B3329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 vrouwen was het een schande voor hun naam om te scheiden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3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bronnen.docx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9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125</Words>
  <Application>Microsoft Office PowerPoint</Application>
  <PresentationFormat>Breedbeeld</PresentationFormat>
  <Paragraphs>21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Organisch</vt:lpstr>
      <vt:lpstr>De koning met 6 vrouwen</vt:lpstr>
      <vt:lpstr>Hendrik VIII</vt:lpstr>
      <vt:lpstr>De zes vrouwen die hij had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koning met 6 vrouwen</dc:title>
  <dc:creator>Regenboog, Groep8 Account</dc:creator>
  <cp:lastModifiedBy>Regenboog, Groep8 Account</cp:lastModifiedBy>
  <cp:revision>12</cp:revision>
  <dcterms:created xsi:type="dcterms:W3CDTF">2019-02-13T12:15:48Z</dcterms:created>
  <dcterms:modified xsi:type="dcterms:W3CDTF">2019-03-08T12:42:30Z</dcterms:modified>
</cp:coreProperties>
</file>