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De%20ronde%20rage%20uit%20een%20zak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l.wikipedia.org/wiki/Flipp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9619117" cy="2971801"/>
          </a:xfrm>
        </p:spPr>
        <p:txBody>
          <a:bodyPr/>
          <a:lstStyle/>
          <a:p>
            <a:r>
              <a:rPr lang="nl-NL" b="1" dirty="0" smtClean="0">
                <a:solidFill>
                  <a:srgbClr val="FFFF00"/>
                </a:solidFill>
              </a:rPr>
              <a:t>De ronde rage uit een zak</a:t>
            </a:r>
            <a:endParaRPr lang="nl-NL" b="1" dirty="0">
              <a:solidFill>
                <a:srgbClr val="FFFF00"/>
              </a:solidFill>
            </a:endParaRP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0228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8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56822" y="663260"/>
            <a:ext cx="8534400" cy="1507067"/>
          </a:xfrm>
        </p:spPr>
        <p:txBody>
          <a:bodyPr/>
          <a:lstStyle/>
          <a:p>
            <a:r>
              <a:rPr lang="nl-NL" b="1" dirty="0" smtClean="0">
                <a:solidFill>
                  <a:srgbClr val="FFFF00"/>
                </a:solidFill>
              </a:rPr>
              <a:t>Flippo’s</a:t>
            </a:r>
            <a:endParaRPr lang="nl-NL" b="1" dirty="0">
              <a:solidFill>
                <a:srgbClr val="FFFF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454">
            <a:off x="6550062" y="828269"/>
            <a:ext cx="5435879" cy="2278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4843">
            <a:off x="954835" y="797401"/>
            <a:ext cx="2050707" cy="3090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108776" y="2342718"/>
            <a:ext cx="3981441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nl-NL" b="1" dirty="0" smtClean="0">
                <a:solidFill>
                  <a:srgbClr val="FFFF00"/>
                </a:solidFill>
              </a:rPr>
              <a:t> kunststof of karton.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nl-NL" b="1" dirty="0" smtClean="0">
                <a:solidFill>
                  <a:srgbClr val="FFFF00"/>
                </a:solidFill>
              </a:rPr>
              <a:t>Chips Lays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nl-NL" b="1" dirty="0" smtClean="0">
                <a:solidFill>
                  <a:srgbClr val="FFFF00"/>
                </a:solidFill>
              </a:rPr>
              <a:t>Stripfiguren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nl-NL" b="1" dirty="0" smtClean="0">
                <a:solidFill>
                  <a:srgbClr val="FFFF00"/>
                </a:solidFill>
              </a:rPr>
              <a:t>NL BE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nl-NL" b="1" dirty="0" smtClean="0">
                <a:solidFill>
                  <a:srgbClr val="FFFF00"/>
                </a:solidFill>
              </a:rPr>
              <a:t>1995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nl-NL" b="1" dirty="0" smtClean="0">
                <a:solidFill>
                  <a:srgbClr val="FFFF00"/>
                </a:solidFill>
              </a:rPr>
              <a:t>spelletjes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nl-NL" b="1" dirty="0" err="1" smtClean="0">
                <a:solidFill>
                  <a:srgbClr val="FFFF00"/>
                </a:solidFill>
              </a:rPr>
              <a:t>Mengco</a:t>
            </a:r>
            <a:endParaRPr lang="nl-NL" b="1" dirty="0" smtClean="0">
              <a:solidFill>
                <a:srgbClr val="FFFF00"/>
              </a:solidFill>
            </a:endParaRPr>
          </a:p>
        </p:txBody>
      </p:sp>
      <p:pic>
        <p:nvPicPr>
          <p:cNvPr id="9" name="Picture 2" descr="Afbeeldingsresultaat voor lay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3806">
            <a:off x="6577109" y="3467381"/>
            <a:ext cx="2468919" cy="23306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9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Filmpje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&lt;</a:t>
            </a:r>
            <a:r>
              <a:rPr lang="nl-NL" dirty="0" err="1"/>
              <a:t>iframe</a:t>
            </a:r>
            <a:r>
              <a:rPr lang="nl-NL" dirty="0"/>
              <a:t> </a:t>
            </a:r>
            <a:r>
              <a:rPr lang="nl-NL" dirty="0" err="1"/>
              <a:t>width</a:t>
            </a:r>
            <a:r>
              <a:rPr lang="nl-NL" dirty="0"/>
              <a:t>="763" </a:t>
            </a:r>
            <a:r>
              <a:rPr lang="nl-NL" dirty="0" err="1"/>
              <a:t>height</a:t>
            </a:r>
            <a:r>
              <a:rPr lang="nl-NL" dirty="0"/>
              <a:t>="429" </a:t>
            </a:r>
            <a:r>
              <a:rPr lang="nl-NL" dirty="0" err="1"/>
              <a:t>src</a:t>
            </a:r>
            <a:r>
              <a:rPr lang="nl-NL" dirty="0"/>
              <a:t>="https://www.youtube.com/embed/4oN4_kUomZg" frameborder="0" </a:t>
            </a:r>
            <a:r>
              <a:rPr lang="nl-NL" dirty="0" err="1"/>
              <a:t>allow</a:t>
            </a:r>
            <a:r>
              <a:rPr lang="nl-NL" dirty="0"/>
              <a:t>="</a:t>
            </a:r>
            <a:r>
              <a:rPr lang="nl-NL" dirty="0" err="1"/>
              <a:t>accelerometer</a:t>
            </a:r>
            <a:r>
              <a:rPr lang="nl-NL" dirty="0"/>
              <a:t>; </a:t>
            </a:r>
            <a:r>
              <a:rPr lang="nl-NL" dirty="0" err="1"/>
              <a:t>autoplay</a:t>
            </a:r>
            <a:r>
              <a:rPr lang="nl-NL" dirty="0"/>
              <a:t>; </a:t>
            </a:r>
            <a:r>
              <a:rPr lang="nl-NL" dirty="0" err="1"/>
              <a:t>encrypted</a:t>
            </a:r>
            <a:r>
              <a:rPr lang="nl-NL" dirty="0"/>
              <a:t>-media; </a:t>
            </a:r>
            <a:r>
              <a:rPr lang="nl-NL" dirty="0" err="1"/>
              <a:t>gyroscope</a:t>
            </a:r>
            <a:r>
              <a:rPr lang="nl-NL" dirty="0"/>
              <a:t>; picture-in-picture" </a:t>
            </a:r>
            <a:r>
              <a:rPr lang="nl-NL" dirty="0" err="1"/>
              <a:t>allowfullscreen</a:t>
            </a:r>
            <a:r>
              <a:rPr lang="nl-NL" dirty="0"/>
              <a:t>&gt;&lt;/</a:t>
            </a:r>
            <a:r>
              <a:rPr lang="nl-NL" dirty="0" err="1"/>
              <a:t>iframe</a:t>
            </a:r>
            <a:r>
              <a:rPr lang="nl-NL" dirty="0" smtClean="0"/>
              <a:t>&gt;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50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erelateerde afbeeldin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758" y="0"/>
            <a:ext cx="12192000" cy="695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21376" y="236764"/>
            <a:ext cx="4475617" cy="1387929"/>
          </a:xfrm>
        </p:spPr>
        <p:txBody>
          <a:bodyPr/>
          <a:lstStyle/>
          <a:p>
            <a:r>
              <a:rPr lang="nl-NL" dirty="0" smtClean="0">
                <a:solidFill>
                  <a:srgbClr val="FFFF00"/>
                </a:solidFill>
              </a:rPr>
              <a:t>Bronnen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212" y="2179865"/>
            <a:ext cx="10802938" cy="3611336"/>
          </a:xfrm>
        </p:spPr>
        <p:txBody>
          <a:bodyPr/>
          <a:lstStyle/>
          <a:p>
            <a:r>
              <a:rPr lang="nl-NL" b="1" dirty="0">
                <a:solidFill>
                  <a:srgbClr val="FFFF00"/>
                </a:solidFill>
                <a:hlinkClick r:id="rId4"/>
              </a:rPr>
              <a:t>https://</a:t>
            </a:r>
            <a:r>
              <a:rPr lang="nl-NL" b="1" dirty="0" smtClean="0">
                <a:solidFill>
                  <a:srgbClr val="FFFF00"/>
                </a:solidFill>
                <a:hlinkClick r:id="rId4"/>
              </a:rPr>
              <a:t>nl.wikipedia.org/wiki/Flippo</a:t>
            </a:r>
            <a:r>
              <a:rPr lang="nl-NL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nl-NL" b="1" u="sng" dirty="0" err="1" smtClean="0">
                <a:solidFill>
                  <a:srgbClr val="FFFF00"/>
                </a:solidFill>
              </a:rPr>
              <a:t>Grey</a:t>
            </a:r>
            <a:r>
              <a:rPr lang="nl-NL" b="1" u="sng" dirty="0" smtClean="0">
                <a:solidFill>
                  <a:srgbClr val="FFFF00"/>
                </a:solidFill>
              </a:rPr>
              <a:t> of </a:t>
            </a:r>
            <a:r>
              <a:rPr lang="nl-NL" b="1" u="sng" dirty="0" err="1" smtClean="0">
                <a:solidFill>
                  <a:srgbClr val="FFFF00"/>
                </a:solidFill>
              </a:rPr>
              <a:t>the</a:t>
            </a:r>
            <a:r>
              <a:rPr lang="nl-NL" b="1" u="sng" dirty="0" smtClean="0">
                <a:solidFill>
                  <a:srgbClr val="FFFF00"/>
                </a:solidFill>
              </a:rPr>
              <a:t> </a:t>
            </a:r>
            <a:r>
              <a:rPr lang="nl-NL" b="1" u="sng" dirty="0" err="1" smtClean="0">
                <a:solidFill>
                  <a:srgbClr val="FFFF00"/>
                </a:solidFill>
              </a:rPr>
              <a:t>day</a:t>
            </a:r>
            <a:endParaRPr lang="nl-NL" b="1" u="sng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65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leurrijke vraagtek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3" y="951804"/>
            <a:ext cx="6131379" cy="5233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Picture 2" descr="Afbeeldingsresultaat voor tips and to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985" y="2234066"/>
            <a:ext cx="3238688" cy="377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608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www.metpepergraag.nl/wp-content/uploads/2017/03/kapow-1140x5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387" y="301937"/>
            <a:ext cx="5110841" cy="246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86" y="2931892"/>
            <a:ext cx="8409214" cy="3416754"/>
          </a:xfrm>
          <a:prstGeom prst="rect">
            <a:avLst/>
          </a:prstGeom>
        </p:spPr>
      </p:pic>
      <p:pic>
        <p:nvPicPr>
          <p:cNvPr id="10" name="Picture 4" descr="https://www.mommyonline.nl/images/einde-van-de-werel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1302">
            <a:off x="485840" y="900162"/>
            <a:ext cx="3547316" cy="248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2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gment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85</TotalTime>
  <Words>65</Words>
  <Application>Microsoft Office PowerPoint</Application>
  <PresentationFormat>Breedbeeld</PresentationFormat>
  <Paragraphs>14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Segment</vt:lpstr>
      <vt:lpstr>De ronde rage uit een zak</vt:lpstr>
      <vt:lpstr>Flippo’s</vt:lpstr>
      <vt:lpstr>Filmpje</vt:lpstr>
      <vt:lpstr>Bronnen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ronde rage uit een zak</dc:title>
  <dc:creator>Regenboog, Groep8 Account</dc:creator>
  <cp:lastModifiedBy>Regenboog, Groep8 Account</cp:lastModifiedBy>
  <cp:revision>16</cp:revision>
  <dcterms:created xsi:type="dcterms:W3CDTF">2019-02-13T12:18:58Z</dcterms:created>
  <dcterms:modified xsi:type="dcterms:W3CDTF">2019-06-21T09:50:43Z</dcterms:modified>
</cp:coreProperties>
</file>