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9" r:id="rId3"/>
    <p:sldId id="258" r:id="rId4"/>
    <p:sldId id="261" r:id="rId5"/>
    <p:sldId id="264" r:id="rId6"/>
    <p:sldId id="260" r:id="rId7"/>
    <p:sldId id="262" r:id="rId8"/>
    <p:sldId id="259" r:id="rId9"/>
    <p:sldId id="265" r:id="rId10"/>
    <p:sldId id="267" r:id="rId11"/>
    <p:sldId id="266" r:id="rId12"/>
    <p:sldId id="270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3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/>
    <p:restoredTop sz="86410"/>
  </p:normalViewPr>
  <p:slideViewPr>
    <p:cSldViewPr snapToGrid="0">
      <p:cViewPr varScale="1">
        <p:scale>
          <a:sx n="79" d="100"/>
          <a:sy n="79" d="100"/>
        </p:scale>
        <p:origin x="96" y="78"/>
      </p:cViewPr>
      <p:guideLst/>
    </p:cSldViewPr>
  </p:slideViewPr>
  <p:outlineViewPr>
    <p:cViewPr>
      <p:scale>
        <a:sx n="33" d="100"/>
        <a:sy n="33" d="100"/>
      </p:scale>
      <p:origin x="0" y="-25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E8ABA-CA51-47D5-8E59-28612918DE9F}" type="datetimeFigureOut">
              <a:rPr lang="nl-NL" smtClean="0"/>
              <a:t>20-6-2019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C5DC9-3FF2-4CD2-A040-CE0A69C0DF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74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C5DC9-3FF2-4CD2-A040-CE0A69C0DF8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8608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dylan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C5DC9-3FF2-4CD2-A040-CE0A69C0DF8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4841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sam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C5DC9-3FF2-4CD2-A040-CE0A69C0DF8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7336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manu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C5DC9-3FF2-4CD2-A040-CE0A69C0DF8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0615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sam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C5DC9-3FF2-4CD2-A040-CE0A69C0DF8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9217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dylan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C5DC9-3FF2-4CD2-A040-CE0A69C0DF8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2268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dylan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C5DC9-3FF2-4CD2-A040-CE0A69C0DF8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1119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dylan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C5DC9-3FF2-4CD2-A040-CE0A69C0DF8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0971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C5DC9-3FF2-4CD2-A040-CE0A69C0DF8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013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CA76-FF28-46A6-A04B-7986615C4346}" type="datetimeFigureOut">
              <a:rPr lang="nl-NL" smtClean="0"/>
              <a:t>20-6-2019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4EFA-0E2D-4631-9269-F068A7EC14E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503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CA76-FF28-46A6-A04B-7986615C4346}" type="datetimeFigureOut">
              <a:rPr lang="nl-NL" smtClean="0"/>
              <a:t>20-6-2019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4EFA-0E2D-4631-9269-F068A7EC14E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935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CA76-FF28-46A6-A04B-7986615C4346}" type="datetimeFigureOut">
              <a:rPr lang="nl-NL" smtClean="0"/>
              <a:t>20-6-2019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4EFA-0E2D-4631-9269-F068A7EC14E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866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CA76-FF28-46A6-A04B-7986615C4346}" type="datetimeFigureOut">
              <a:rPr lang="nl-NL" smtClean="0"/>
              <a:t>20-6-2019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4EFA-0E2D-4631-9269-F068A7EC14EF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440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CA76-FF28-46A6-A04B-7986615C4346}" type="datetimeFigureOut">
              <a:rPr lang="nl-NL" smtClean="0"/>
              <a:t>20-6-2019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4EFA-0E2D-4631-9269-F068A7EC14E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900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CA76-FF28-46A6-A04B-7986615C4346}" type="datetimeFigureOut">
              <a:rPr lang="nl-NL" smtClean="0"/>
              <a:t>20-6-2019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4EFA-0E2D-4631-9269-F068A7EC14E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903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CA76-FF28-46A6-A04B-7986615C4346}" type="datetimeFigureOut">
              <a:rPr lang="nl-NL" smtClean="0"/>
              <a:t>20-6-2019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4EFA-0E2D-4631-9269-F068A7EC14E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338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CA76-FF28-46A6-A04B-7986615C4346}" type="datetimeFigureOut">
              <a:rPr lang="nl-NL" smtClean="0"/>
              <a:t>20-6-2019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4EFA-0E2D-4631-9269-F068A7EC14E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360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CA76-FF28-46A6-A04B-7986615C4346}" type="datetimeFigureOut">
              <a:rPr lang="nl-NL" smtClean="0"/>
              <a:t>20-6-2019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4EFA-0E2D-4631-9269-F068A7EC14E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305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CA76-FF28-46A6-A04B-7986615C4346}" type="datetimeFigureOut">
              <a:rPr lang="nl-NL" smtClean="0"/>
              <a:t>20-6-2019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4EFA-0E2D-4631-9269-F068A7EC14E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11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CA76-FF28-46A6-A04B-7986615C4346}" type="datetimeFigureOut">
              <a:rPr lang="nl-NL" smtClean="0"/>
              <a:t>20-6-2019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4EFA-0E2D-4631-9269-F068A7EC14E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734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CA76-FF28-46A6-A04B-7986615C4346}" type="datetimeFigureOut">
              <a:rPr lang="nl-NL" smtClean="0"/>
              <a:t>20-6-2019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4EFA-0E2D-4631-9269-F068A7EC14E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694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CA76-FF28-46A6-A04B-7986615C4346}" type="datetimeFigureOut">
              <a:rPr lang="nl-NL" smtClean="0"/>
              <a:t>20-6-2019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4EFA-0E2D-4631-9269-F068A7EC14E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81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CA76-FF28-46A6-A04B-7986615C4346}" type="datetimeFigureOut">
              <a:rPr lang="nl-NL" smtClean="0"/>
              <a:t>20-6-2019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4EFA-0E2D-4631-9269-F068A7EC14E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180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CA76-FF28-46A6-A04B-7986615C4346}" type="datetimeFigureOut">
              <a:rPr lang="nl-NL" smtClean="0"/>
              <a:t>20-6-2019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4EFA-0E2D-4631-9269-F068A7EC14E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008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CA76-FF28-46A6-A04B-7986615C4346}" type="datetimeFigureOut">
              <a:rPr lang="nl-NL" smtClean="0"/>
              <a:t>20-6-2019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4EFA-0E2D-4631-9269-F068A7EC14E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215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CA76-FF28-46A6-A04B-7986615C4346}" type="datetimeFigureOut">
              <a:rPr lang="nl-NL" smtClean="0"/>
              <a:t>20-6-2019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4EFA-0E2D-4631-9269-F068A7EC14E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924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>
                <a:lumMod val="95000"/>
                <a:lumOff val="5000"/>
              </a:schemeClr>
            </a:gs>
            <a:gs pos="100000">
              <a:schemeClr val="tx1">
                <a:lumMod val="85000"/>
                <a:lumOff val="15000"/>
                <a:alpha val="99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42CCA76-FF28-46A6-A04B-7986615C4346}" type="datetimeFigureOut">
              <a:rPr lang="nl-NL" smtClean="0"/>
              <a:t>20-6-2019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5A54EFA-0E2D-4631-9269-F068A7EC14E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324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anet.nl/beschavingen/romeinse-rijk/6-redenen-dat-de-romeinen-de-wereld-veroverden" TargetMode="External"/><Relationship Id="rId7" Type="http://schemas.openxmlformats.org/officeDocument/2006/relationships/hyperlink" Target="https://kunst-en-cultuur.infonu.nl/geschiedenis/157623-wapens-van-de-romeinen-van-lorica-tot-zwaard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l.wikipedia.org/wiki/Pilum" TargetMode="External"/><Relationship Id="rId5" Type="http://schemas.openxmlformats.org/officeDocument/2006/relationships/hyperlink" Target="https://nl.wikipedia.org/wiki/Gladius" TargetMode="External"/><Relationship Id="rId4" Type="http://schemas.openxmlformats.org/officeDocument/2006/relationships/hyperlink" Target="http://www.psammos.nl/wegenromrijk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948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58720" y="1678745"/>
            <a:ext cx="8689976" cy="2509213"/>
          </a:xfrm>
        </p:spPr>
        <p:txBody>
          <a:bodyPr>
            <a:normAutofit/>
          </a:bodyPr>
          <a:lstStyle/>
          <a:p>
            <a:r>
              <a:rPr lang="nl-NL" sz="6000" dirty="0" smtClean="0">
                <a:solidFill>
                  <a:schemeClr val="bg1"/>
                </a:solidFill>
              </a:rPr>
              <a:t>Romeinen</a:t>
            </a:r>
            <a:endParaRPr lang="nl-NL" sz="6000" dirty="0">
              <a:solidFill>
                <a:schemeClr val="bg1"/>
              </a:solidFill>
            </a:endParaRP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1104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fbeeldingsresultaat voor romeinen die zwaaien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079" y="3745189"/>
            <a:ext cx="2531921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romein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18" y="2286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Afbeeldingsresultaat voor einde"/>
          <p:cNvSpPr>
            <a:spLocks noChangeAspect="1" noChangeArrowheads="1"/>
          </p:cNvSpPr>
          <p:nvPr/>
        </p:nvSpPr>
        <p:spPr bwMode="auto">
          <a:xfrm>
            <a:off x="3263218" y="4200938"/>
            <a:ext cx="2657053" cy="265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AutoShape 14" descr="Afbeeldingsresultaat voor einde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6" name="Picture 2" descr="Afbeeldingsresultaat voor KAHO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056" y="-124429"/>
            <a:ext cx="6982429" cy="698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42698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tx1">
                <a:lumMod val="95000"/>
                <a:lumOff val="5000"/>
              </a:schemeClr>
            </a:gs>
            <a:gs pos="100000">
              <a:schemeClr val="tx1">
                <a:lumMod val="85000"/>
                <a:lumOff val="15000"/>
                <a:alpha val="99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55" y="2917371"/>
            <a:ext cx="7209035" cy="394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872" y="130629"/>
            <a:ext cx="6352200" cy="27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4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95437" y="5915393"/>
            <a:ext cx="5283110" cy="60917"/>
          </a:xfrm>
        </p:spPr>
        <p:txBody>
          <a:bodyPr>
            <a:normAutofit fontScale="25000" lnSpcReduction="20000"/>
          </a:bodyPr>
          <a:lstStyle/>
          <a:p>
            <a:endParaRPr lang="nl-NL"/>
          </a:p>
        </p:txBody>
      </p:sp>
      <p:pic>
        <p:nvPicPr>
          <p:cNvPr id="2050" name="Picture 2" descr="Afbeeldingsresultaat voor the e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0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75" y="0"/>
            <a:ext cx="10364451" cy="1596177"/>
          </a:xfrm>
        </p:spPr>
        <p:txBody>
          <a:bodyPr>
            <a:normAutofit/>
          </a:bodyPr>
          <a:lstStyle/>
          <a:p>
            <a:r>
              <a:rPr lang="nl-NL" sz="5000" dirty="0" smtClean="0"/>
              <a:t>inhoud</a:t>
            </a:r>
            <a:endParaRPr lang="nl-NL" sz="5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4400" y="1596177"/>
            <a:ext cx="10363826" cy="4169228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Onderzoeksvraag </a:t>
            </a:r>
          </a:p>
          <a:p>
            <a:r>
              <a:rPr lang="nl-NL" dirty="0" smtClean="0"/>
              <a:t>Wapens/uitrusting</a:t>
            </a:r>
          </a:p>
          <a:p>
            <a:r>
              <a:rPr lang="nl-NL" dirty="0" smtClean="0"/>
              <a:t>forten</a:t>
            </a:r>
          </a:p>
          <a:p>
            <a:r>
              <a:rPr lang="nl-NL" dirty="0" smtClean="0"/>
              <a:t>communicatie</a:t>
            </a:r>
          </a:p>
          <a:p>
            <a:r>
              <a:rPr lang="nl-NL" dirty="0" smtClean="0"/>
              <a:t>Wegen</a:t>
            </a:r>
          </a:p>
          <a:p>
            <a:r>
              <a:rPr lang="nl-NL" dirty="0" smtClean="0"/>
              <a:t>Formaties</a:t>
            </a:r>
          </a:p>
          <a:p>
            <a:r>
              <a:rPr lang="nl-NL" dirty="0" smtClean="0"/>
              <a:t>Bronnen</a:t>
            </a:r>
          </a:p>
          <a:p>
            <a:r>
              <a:rPr lang="nl-NL" dirty="0" err="1" smtClean="0"/>
              <a:t>Kahoot</a:t>
            </a:r>
            <a:r>
              <a:rPr lang="nl-NL" dirty="0"/>
              <a:t> </a:t>
            </a:r>
            <a:endParaRPr lang="nl-NL" dirty="0" smtClean="0"/>
          </a:p>
          <a:p>
            <a:r>
              <a:rPr lang="nl-NL" dirty="0" smtClean="0"/>
              <a:t>Vragen tips en tops</a:t>
            </a:r>
          </a:p>
          <a:p>
            <a:r>
              <a:rPr lang="nl-NL" dirty="0" smtClean="0"/>
              <a:t>einde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31859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Onderzoeksvraag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5" y="2367092"/>
            <a:ext cx="10493830" cy="22642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800" dirty="0" smtClean="0"/>
              <a:t>wat hadden de romeinen waardoor ze zoveel wonnen?</a:t>
            </a:r>
            <a:endParaRPr lang="nl-NL" sz="7200" dirty="0" smtClean="0"/>
          </a:p>
        </p:txBody>
      </p:sp>
    </p:spTree>
    <p:extLst>
      <p:ext uri="{BB962C8B-B14F-4D97-AF65-F5344CB8AC3E}">
        <p14:creationId xmlns:p14="http://schemas.microsoft.com/office/powerpoint/2010/main" val="9215788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125" y="0"/>
            <a:ext cx="10364451" cy="1596177"/>
          </a:xfrm>
        </p:spPr>
        <p:txBody>
          <a:bodyPr/>
          <a:lstStyle/>
          <a:p>
            <a:r>
              <a:rPr lang="nl-NL" dirty="0" smtClean="0"/>
              <a:t>Wapens/</a:t>
            </a:r>
            <a:r>
              <a:rPr lang="nl-NL" dirty="0" err="1" smtClean="0"/>
              <a:t>uitrustng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4" y="1009650"/>
            <a:ext cx="3376244" cy="5848350"/>
          </a:xfrm>
        </p:spPr>
        <p:txBody>
          <a:bodyPr>
            <a:normAutofit/>
          </a:bodyPr>
          <a:lstStyle/>
          <a:p>
            <a:r>
              <a:rPr lang="nl-NL" dirty="0" smtClean="0"/>
              <a:t>Tunica</a:t>
            </a:r>
          </a:p>
          <a:p>
            <a:pPr marL="0" indent="0">
              <a:buNone/>
            </a:pPr>
            <a:r>
              <a:rPr lang="nl-NL" dirty="0" smtClean="0"/>
              <a:t>hemd</a:t>
            </a:r>
          </a:p>
          <a:p>
            <a:r>
              <a:rPr lang="nl-NL" dirty="0" smtClean="0"/>
              <a:t>Sandalen</a:t>
            </a:r>
          </a:p>
          <a:p>
            <a:pPr marL="0" indent="0">
              <a:buNone/>
            </a:pPr>
            <a:r>
              <a:rPr lang="nl-NL" dirty="0" smtClean="0"/>
              <a:t>Zolen </a:t>
            </a:r>
          </a:p>
          <a:p>
            <a:pPr marL="0" indent="0">
              <a:buNone/>
            </a:pPr>
            <a:r>
              <a:rPr lang="nl-NL" dirty="0" smtClean="0"/>
              <a:t>Spijkers</a:t>
            </a:r>
          </a:p>
          <a:p>
            <a:r>
              <a:rPr lang="nl-NL" dirty="0" smtClean="0"/>
              <a:t>Helm</a:t>
            </a:r>
          </a:p>
          <a:p>
            <a:r>
              <a:rPr lang="nl-NL" dirty="0" smtClean="0"/>
              <a:t>Harnas</a:t>
            </a:r>
          </a:p>
          <a:p>
            <a:pPr marL="0" indent="0">
              <a:buNone/>
            </a:pPr>
            <a:r>
              <a:rPr lang="nl-NL" dirty="0" smtClean="0"/>
              <a:t>Rang</a:t>
            </a:r>
          </a:p>
          <a:p>
            <a:pPr marL="0" indent="0">
              <a:buNone/>
            </a:pPr>
            <a:r>
              <a:rPr lang="nl-NL" dirty="0" err="1" smtClean="0"/>
              <a:t>Ijzer</a:t>
            </a:r>
            <a:r>
              <a:rPr lang="nl-NL" dirty="0" smtClean="0"/>
              <a:t>/leer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019" y="1436914"/>
            <a:ext cx="3611336" cy="361133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319407" y="1436913"/>
            <a:ext cx="27111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 smtClean="0"/>
              <a:t>Gladius</a:t>
            </a:r>
            <a:endParaRPr lang="nl-NL" sz="2400" dirty="0" smtClean="0"/>
          </a:p>
          <a:p>
            <a:r>
              <a:rPr lang="nl-NL" sz="2400" dirty="0" smtClean="0"/>
              <a:t>Kort</a:t>
            </a:r>
          </a:p>
          <a:p>
            <a:r>
              <a:rPr lang="nl-NL" sz="2400" dirty="0" smtClean="0"/>
              <a:t>Scherp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 smtClean="0"/>
              <a:t>Pilum</a:t>
            </a:r>
            <a:endParaRPr lang="nl-NL" sz="2400" dirty="0"/>
          </a:p>
          <a:p>
            <a:r>
              <a:rPr lang="nl-NL" sz="2400" dirty="0" smtClean="0"/>
              <a:t>Werpspeer</a:t>
            </a:r>
          </a:p>
          <a:p>
            <a:r>
              <a:rPr lang="nl-NL" sz="2400" dirty="0" smtClean="0"/>
              <a:t>120 A 130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 smtClean="0"/>
              <a:t>Scutum</a:t>
            </a:r>
            <a:endParaRPr lang="nl-NL" sz="2400" dirty="0" smtClean="0"/>
          </a:p>
          <a:p>
            <a:r>
              <a:rPr lang="nl-NL" sz="2400" dirty="0" smtClean="0"/>
              <a:t>Gebogen</a:t>
            </a:r>
          </a:p>
          <a:p>
            <a:r>
              <a:rPr lang="nl-NL" sz="2400" dirty="0" smtClean="0"/>
              <a:t>formaties</a:t>
            </a:r>
          </a:p>
          <a:p>
            <a:endParaRPr lang="nl-NL" sz="2400" dirty="0" smtClean="0"/>
          </a:p>
          <a:p>
            <a:endParaRPr lang="nl-NL" sz="2400" kern="1200" dirty="0" smtClean="0">
              <a:solidFill>
                <a:schemeClr val="tx1"/>
              </a:solidFill>
            </a:endParaRPr>
          </a:p>
          <a:p>
            <a:endParaRPr lang="nl-NL" sz="2400" dirty="0"/>
          </a:p>
          <a:p>
            <a:endParaRPr lang="nl-NL" sz="2400" kern="1200" dirty="0" smtClean="0">
              <a:solidFill>
                <a:schemeClr val="tx1"/>
              </a:solidFill>
            </a:endParaRPr>
          </a:p>
          <a:p>
            <a:endParaRPr lang="nl-NL" sz="2400" dirty="0"/>
          </a:p>
          <a:p>
            <a:endParaRPr lang="nl-NL" sz="2400" kern="1200" dirty="0" smtClean="0">
              <a:solidFill>
                <a:schemeClr val="tx1"/>
              </a:solidFill>
            </a:endParaRPr>
          </a:p>
          <a:p>
            <a:endParaRPr lang="nl-NL" sz="2400" kern="1200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065" y="1854457"/>
            <a:ext cx="1785954" cy="27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35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0669" y="-824679"/>
            <a:ext cx="8689976" cy="2509213"/>
          </a:xfrm>
        </p:spPr>
        <p:txBody>
          <a:bodyPr/>
          <a:lstStyle/>
          <a:p>
            <a:r>
              <a:rPr lang="nl-NL" dirty="0" smtClean="0"/>
              <a:t>forten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-1775960" y="1684534"/>
            <a:ext cx="8689976" cy="1371599"/>
          </a:xfrm>
        </p:spPr>
        <p:txBody>
          <a:bodyPr>
            <a:noAutofit/>
          </a:bodyPr>
          <a:lstStyle/>
          <a:p>
            <a:r>
              <a:rPr lang="nl-NL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Castellum</a:t>
            </a:r>
            <a:endParaRPr lang="nl-NL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nl-NL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Klein is 500-1000 soldaten</a:t>
            </a:r>
          </a:p>
          <a:p>
            <a:r>
              <a:rPr lang="nl-NL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Groot 5000-6000</a:t>
            </a:r>
          </a:p>
          <a:p>
            <a:r>
              <a:rPr lang="nl-NL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Slaapplek</a:t>
            </a:r>
          </a:p>
          <a:p>
            <a:r>
              <a:rPr lang="nl-NL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opslag</a:t>
            </a:r>
          </a:p>
          <a:p>
            <a:r>
              <a:rPr lang="nl-NL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Niet trouwen</a:t>
            </a:r>
          </a:p>
          <a:p>
            <a:r>
              <a:rPr lang="nl-NL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 wacht</a:t>
            </a:r>
          </a:p>
          <a:p>
            <a:r>
              <a:rPr lang="nl-NL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Vrije tijd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017" y="3809410"/>
            <a:ext cx="5277984" cy="3106574"/>
          </a:xfrm>
          <a:prstGeom prst="rect">
            <a:avLst/>
          </a:prstGeom>
        </p:spPr>
      </p:pic>
      <p:pic>
        <p:nvPicPr>
          <p:cNvPr id="1028" name="Picture 4" descr="http://romeinen.info/wp-content/uploads/2015/11/bara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016" y="0"/>
            <a:ext cx="5277984" cy="402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68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communicatie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Razendsnel communicatie</a:t>
            </a:r>
          </a:p>
          <a:p>
            <a:r>
              <a:rPr lang="nl-NL" dirty="0" smtClean="0"/>
              <a:t>Ruiters</a:t>
            </a:r>
          </a:p>
          <a:p>
            <a:r>
              <a:rPr lang="nl-NL" dirty="0" smtClean="0"/>
              <a:t>Vuur signalen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027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5285" y="392375"/>
            <a:ext cx="10364451" cy="1596177"/>
          </a:xfrm>
        </p:spPr>
        <p:txBody>
          <a:bodyPr/>
          <a:lstStyle/>
          <a:p>
            <a:r>
              <a:rPr lang="nl-NL" dirty="0" smtClean="0"/>
              <a:t>wegen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0" y="2140950"/>
            <a:ext cx="5713168" cy="3424107"/>
          </a:xfrm>
        </p:spPr>
        <p:txBody>
          <a:bodyPr/>
          <a:lstStyle/>
          <a:p>
            <a:r>
              <a:rPr lang="nl-NL" dirty="0" err="1" smtClean="0"/>
              <a:t>Rechtelijn</a:t>
            </a:r>
            <a:r>
              <a:rPr lang="nl-NL" dirty="0" smtClean="0"/>
              <a:t> kortst                                                      </a:t>
            </a:r>
            <a:endParaRPr lang="nl-NL" dirty="0"/>
          </a:p>
          <a:p>
            <a:r>
              <a:rPr lang="nl-NL" dirty="0" smtClean="0"/>
              <a:t>Zo recht mogelijk</a:t>
            </a:r>
          </a:p>
          <a:p>
            <a:r>
              <a:rPr lang="nl-NL" dirty="0" smtClean="0"/>
              <a:t>4a5 meter</a:t>
            </a:r>
          </a:p>
          <a:p>
            <a:r>
              <a:rPr lang="nl-NL" dirty="0" smtClean="0"/>
              <a:t>Grondlichaam Zand, steentjes en kiezels</a:t>
            </a:r>
          </a:p>
          <a:p>
            <a:pPr marL="0" indent="0">
              <a:buNone/>
            </a:pPr>
            <a:r>
              <a:rPr lang="nl-NL" dirty="0" smtClean="0"/>
              <a:t>Daarop grote stenen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8733501" y="1988552"/>
            <a:ext cx="29005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belangrijkste weg in Nederland was de grensweg de Limes-weg</a:t>
            </a:r>
          </a:p>
          <a:p>
            <a:r>
              <a:rPr lang="nl-NL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Deze weg liep over de </a:t>
            </a:r>
            <a:r>
              <a:rPr lang="nl-NL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zuiderlijke</a:t>
            </a:r>
            <a:r>
              <a:rPr lang="nl-NL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oever van de Rijn</a:t>
            </a:r>
          </a:p>
          <a:p>
            <a:endParaRPr lang="nl-NL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nl-NL" sz="1800" kern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8382000" y="157315"/>
            <a:ext cx="3603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De meeste </a:t>
            </a:r>
            <a:r>
              <a:rPr lang="nl-NL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wegen</a:t>
            </a:r>
            <a:r>
              <a:rPr lang="nl-NL" sz="3600" dirty="0" smtClean="0"/>
              <a:t> verbonden forten </a:t>
            </a:r>
            <a:endParaRPr lang="nl-NL" sz="3600" kern="1200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8055429" y="4019877"/>
            <a:ext cx="357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989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Formaties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4" y="2302924"/>
            <a:ext cx="10363826" cy="3424107"/>
          </a:xfrm>
        </p:spPr>
        <p:txBody>
          <a:bodyPr/>
          <a:lstStyle/>
          <a:p>
            <a:r>
              <a:rPr lang="nl-NL" dirty="0"/>
              <a:t> </a:t>
            </a:r>
            <a:r>
              <a:rPr lang="nl-NL" dirty="0" smtClean="0"/>
              <a:t>Testudo</a:t>
            </a:r>
            <a:r>
              <a:rPr lang="nl-NL" dirty="0"/>
              <a:t> </a:t>
            </a:r>
            <a:r>
              <a:rPr lang="nl-NL" dirty="0" smtClean="0"/>
              <a:t>schildpadformatie schilddak</a:t>
            </a:r>
          </a:p>
          <a:p>
            <a:r>
              <a:rPr lang="nl-NL" dirty="0" smtClean="0"/>
              <a:t>Verdedigend/aanvallend</a:t>
            </a:r>
          </a:p>
          <a:p>
            <a:r>
              <a:rPr lang="nl-NL" dirty="0" smtClean="0"/>
              <a:t>Menselijke trap</a:t>
            </a:r>
          </a:p>
          <a:p>
            <a:r>
              <a:rPr lang="nl-NL" dirty="0" smtClean="0"/>
              <a:t>Gaius Marius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</p:txBody>
      </p:sp>
      <p:pic>
        <p:nvPicPr>
          <p:cNvPr id="1026" name="Picture 2" descr="Afbeeldingsresultaat voor schildpadformat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687" y="2864984"/>
            <a:ext cx="5943600" cy="340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16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bronnen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>
                <a:hlinkClick r:id="rId3"/>
              </a:rPr>
              <a:t>https://historianet.nl/beschavingen/romeinse-rijk/6-redenen-dat-de-romeinen-de-wereld-veroverden</a:t>
            </a:r>
            <a:endParaRPr lang="nl-NL" dirty="0" smtClean="0"/>
          </a:p>
          <a:p>
            <a:r>
              <a:rPr lang="nl-NL" dirty="0" smtClean="0">
                <a:hlinkClick r:id="rId4"/>
              </a:rPr>
              <a:t>http://www.psammos.nl/wegenromrijk.html</a:t>
            </a:r>
            <a:endParaRPr lang="nl-NL" dirty="0" smtClean="0"/>
          </a:p>
          <a:p>
            <a:r>
              <a:rPr lang="nl-NL" dirty="0" smtClean="0">
                <a:hlinkClick r:id="rId5"/>
              </a:rPr>
              <a:t>https://nl.wikipedia.org/wiki/Gladius</a:t>
            </a:r>
            <a:endParaRPr lang="nl-NL" dirty="0" smtClean="0"/>
          </a:p>
          <a:p>
            <a:r>
              <a:rPr lang="nl-NL" dirty="0" smtClean="0">
                <a:hlinkClick r:id="rId6"/>
              </a:rPr>
              <a:t>https://nl.wikipedia.org/wiki/Pilum</a:t>
            </a:r>
            <a:endParaRPr lang="nl-NL" dirty="0" smtClean="0"/>
          </a:p>
          <a:p>
            <a:r>
              <a:rPr lang="nl-NL" dirty="0" smtClean="0">
                <a:hlinkClick r:id="rId7"/>
              </a:rPr>
              <a:t>https://kunst-en-cultuur.infonu.nl/geschiedenis/157623-wapens-van-de-romeinen-van-lorica-tot-zwaard.html</a:t>
            </a:r>
            <a:r>
              <a:rPr lang="nl-NL" dirty="0" smtClean="0"/>
              <a:t>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734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uppel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TM04033925[[fn=Druppel]]</Template>
  <TotalTime>501</TotalTime>
  <Words>153</Words>
  <Application>Microsoft Office PowerPoint</Application>
  <PresentationFormat>Breedbeeld</PresentationFormat>
  <Paragraphs>94</Paragraphs>
  <Slides>12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Tw Cen MT</vt:lpstr>
      <vt:lpstr>Druppel</vt:lpstr>
      <vt:lpstr>Romeinen</vt:lpstr>
      <vt:lpstr>inhoud</vt:lpstr>
      <vt:lpstr>Onderzoeksvraag</vt:lpstr>
      <vt:lpstr>Wapens/uitrustng</vt:lpstr>
      <vt:lpstr>forten</vt:lpstr>
      <vt:lpstr>communicatie</vt:lpstr>
      <vt:lpstr>wegen</vt:lpstr>
      <vt:lpstr>Formaties </vt:lpstr>
      <vt:lpstr>bronnen</vt:lpstr>
      <vt:lpstr>PowerPoint-presentatie</vt:lpstr>
      <vt:lpstr>PowerPoint-presentatie</vt:lpstr>
      <vt:lpstr>PowerPoint-presentatie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wonnen de romeinen zo veel?</dc:title>
  <dc:creator>Regenboog, Groep8 Account</dc:creator>
  <cp:lastModifiedBy>Regenboog, Groep8 Account</cp:lastModifiedBy>
  <cp:revision>61</cp:revision>
  <dcterms:created xsi:type="dcterms:W3CDTF">2019-05-22T11:14:42Z</dcterms:created>
  <dcterms:modified xsi:type="dcterms:W3CDTF">2019-06-20T09:59:36Z</dcterms:modified>
</cp:coreProperties>
</file>