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57" r:id="rId3"/>
    <p:sldId id="260" r:id="rId4"/>
    <p:sldId id="269" r:id="rId5"/>
    <p:sldId id="271" r:id="rId6"/>
    <p:sldId id="270" r:id="rId7"/>
    <p:sldId id="268" r:id="rId8"/>
    <p:sldId id="258" r:id="rId9"/>
    <p:sldId id="261" r:id="rId10"/>
    <p:sldId id="262" r:id="rId11"/>
    <p:sldId id="263" r:id="rId12"/>
    <p:sldId id="264" r:id="rId13"/>
    <p:sldId id="265" r:id="rId14"/>
    <p:sldId id="266" r:id="rId15"/>
    <p:sldId id="267" r:id="rId16"/>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egenbooggroep7account" initials="RGA"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Stijl, licht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64" autoAdjust="0"/>
    <p:restoredTop sz="95396" autoAdjust="0"/>
  </p:normalViewPr>
  <p:slideViewPr>
    <p:cSldViewPr>
      <p:cViewPr varScale="1">
        <p:scale>
          <a:sx n="84" d="100"/>
          <a:sy n="84" d="100"/>
        </p:scale>
        <p:origin x="-1392" y="-78"/>
      </p:cViewPr>
      <p:guideLst>
        <p:guide orient="horz" pos="2160"/>
        <p:guide pos="2880"/>
      </p:guideLst>
    </p:cSldViewPr>
  </p:slideViewPr>
  <p:outlineViewPr>
    <p:cViewPr>
      <p:scale>
        <a:sx n="33" d="100"/>
        <a:sy n="33" d="100"/>
      </p:scale>
      <p:origin x="0" y="-2274"/>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7" d="100"/>
          <a:sy n="67" d="100"/>
        </p:scale>
        <p:origin x="-3228"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8801C1-6101-4E29-B161-47DF0C5D20FC}" type="datetimeFigureOut">
              <a:rPr lang="nl-NL" smtClean="0"/>
              <a:t>4-7-2018</a:t>
            </a:fld>
            <a:endParaRPr lang="nl-NL" dirty="0"/>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6DE02F-13A9-4392-BEEA-FB19EB3191CE}" type="slidenum">
              <a:rPr lang="nl-NL" smtClean="0"/>
              <a:t>‹nr.›</a:t>
            </a:fld>
            <a:endParaRPr lang="nl-NL" dirty="0"/>
          </a:p>
        </p:txBody>
      </p:sp>
    </p:spTree>
    <p:extLst>
      <p:ext uri="{BB962C8B-B14F-4D97-AF65-F5344CB8AC3E}">
        <p14:creationId xmlns:p14="http://schemas.microsoft.com/office/powerpoint/2010/main" val="3633899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3000" y="685800"/>
            <a:ext cx="4572000" cy="3429000"/>
          </a:xfrm>
        </p:spPr>
      </p:sp>
      <p:sp>
        <p:nvSpPr>
          <p:cNvPr id="3" name="Tijdelijke aanduiding voor notities 2"/>
          <p:cNvSpPr>
            <a:spLocks noGrp="1"/>
          </p:cNvSpPr>
          <p:nvPr>
            <p:ph type="body" idx="1"/>
          </p:nvPr>
        </p:nvSpPr>
        <p:spPr/>
        <p:txBody>
          <a:bodyPr/>
          <a:lstStyle/>
          <a:p>
            <a:r>
              <a:rPr lang="nl-NL" dirty="0" smtClean="0"/>
              <a:t>samen</a:t>
            </a:r>
            <a:endParaRPr lang="nl-NL" dirty="0"/>
          </a:p>
        </p:txBody>
      </p:sp>
      <p:sp>
        <p:nvSpPr>
          <p:cNvPr id="4" name="Tijdelijke aanduiding voor dianummer 3"/>
          <p:cNvSpPr>
            <a:spLocks noGrp="1"/>
          </p:cNvSpPr>
          <p:nvPr>
            <p:ph type="sldNum" sz="quarter" idx="10"/>
          </p:nvPr>
        </p:nvSpPr>
        <p:spPr/>
        <p:txBody>
          <a:bodyPr/>
          <a:lstStyle/>
          <a:p>
            <a:fld id="{026DE02F-13A9-4392-BEEA-FB19EB3191CE}" type="slidenum">
              <a:rPr lang="nl-NL" smtClean="0"/>
              <a:t>1</a:t>
            </a:fld>
            <a:endParaRPr lang="nl-NL" dirty="0"/>
          </a:p>
        </p:txBody>
      </p:sp>
    </p:spTree>
    <p:extLst>
      <p:ext uri="{BB962C8B-B14F-4D97-AF65-F5344CB8AC3E}">
        <p14:creationId xmlns:p14="http://schemas.microsoft.com/office/powerpoint/2010/main" val="20567647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3000" y="685800"/>
            <a:ext cx="4572000" cy="3429000"/>
          </a:xfrm>
        </p:spPr>
      </p:sp>
      <p:sp>
        <p:nvSpPr>
          <p:cNvPr id="3" name="Tijdelijke aanduiding voor notities 2"/>
          <p:cNvSpPr>
            <a:spLocks noGrp="1"/>
          </p:cNvSpPr>
          <p:nvPr>
            <p:ph type="body" idx="1"/>
          </p:nvPr>
        </p:nvSpPr>
        <p:spPr/>
        <p:txBody>
          <a:bodyPr/>
          <a:lstStyle/>
          <a:p>
            <a:r>
              <a:rPr lang="nl-NL" dirty="0" smtClean="0"/>
              <a:t>Anna</a:t>
            </a:r>
            <a:endParaRPr lang="nl-NL" dirty="0"/>
          </a:p>
        </p:txBody>
      </p:sp>
      <p:sp>
        <p:nvSpPr>
          <p:cNvPr id="4" name="Tijdelijke aanduiding voor dianummer 3"/>
          <p:cNvSpPr>
            <a:spLocks noGrp="1"/>
          </p:cNvSpPr>
          <p:nvPr>
            <p:ph type="sldNum" sz="quarter" idx="10"/>
          </p:nvPr>
        </p:nvSpPr>
        <p:spPr/>
        <p:txBody>
          <a:bodyPr/>
          <a:lstStyle/>
          <a:p>
            <a:fld id="{026DE02F-13A9-4392-BEEA-FB19EB3191CE}" type="slidenum">
              <a:rPr lang="nl-NL" smtClean="0"/>
              <a:t>10</a:t>
            </a:fld>
            <a:endParaRPr lang="nl-NL" dirty="0"/>
          </a:p>
        </p:txBody>
      </p:sp>
    </p:spTree>
    <p:extLst>
      <p:ext uri="{BB962C8B-B14F-4D97-AF65-F5344CB8AC3E}">
        <p14:creationId xmlns:p14="http://schemas.microsoft.com/office/powerpoint/2010/main" val="20639627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3000" y="685800"/>
            <a:ext cx="4572000" cy="3429000"/>
          </a:xfrm>
        </p:spPr>
      </p:sp>
      <p:sp>
        <p:nvSpPr>
          <p:cNvPr id="3" name="Tijdelijke aanduiding voor notities 2"/>
          <p:cNvSpPr>
            <a:spLocks noGrp="1"/>
          </p:cNvSpPr>
          <p:nvPr>
            <p:ph type="body" idx="1"/>
          </p:nvPr>
        </p:nvSpPr>
        <p:spPr/>
        <p:txBody>
          <a:bodyPr/>
          <a:lstStyle/>
          <a:p>
            <a:r>
              <a:rPr lang="nl-NL" dirty="0" smtClean="0"/>
              <a:t>Luca</a:t>
            </a:r>
            <a:endParaRPr lang="nl-NL" dirty="0"/>
          </a:p>
        </p:txBody>
      </p:sp>
      <p:sp>
        <p:nvSpPr>
          <p:cNvPr id="4" name="Tijdelijke aanduiding voor dianummer 3"/>
          <p:cNvSpPr>
            <a:spLocks noGrp="1"/>
          </p:cNvSpPr>
          <p:nvPr>
            <p:ph type="sldNum" sz="quarter" idx="10"/>
          </p:nvPr>
        </p:nvSpPr>
        <p:spPr/>
        <p:txBody>
          <a:bodyPr/>
          <a:lstStyle/>
          <a:p>
            <a:fld id="{026DE02F-13A9-4392-BEEA-FB19EB3191CE}" type="slidenum">
              <a:rPr lang="nl-NL" smtClean="0"/>
              <a:t>11</a:t>
            </a:fld>
            <a:endParaRPr lang="nl-NL" dirty="0"/>
          </a:p>
        </p:txBody>
      </p:sp>
    </p:spTree>
    <p:extLst>
      <p:ext uri="{BB962C8B-B14F-4D97-AF65-F5344CB8AC3E}">
        <p14:creationId xmlns:p14="http://schemas.microsoft.com/office/powerpoint/2010/main" val="33996617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3000" y="685800"/>
            <a:ext cx="4572000" cy="3429000"/>
          </a:xfrm>
        </p:spPr>
      </p:sp>
      <p:sp>
        <p:nvSpPr>
          <p:cNvPr id="3" name="Tijdelijke aanduiding voor notities 2"/>
          <p:cNvSpPr>
            <a:spLocks noGrp="1"/>
          </p:cNvSpPr>
          <p:nvPr>
            <p:ph type="body" idx="1"/>
          </p:nvPr>
        </p:nvSpPr>
        <p:spPr/>
        <p:txBody>
          <a:bodyPr/>
          <a:lstStyle/>
          <a:p>
            <a:r>
              <a:rPr lang="nl-NL" dirty="0" smtClean="0"/>
              <a:t>Alessio</a:t>
            </a:r>
            <a:r>
              <a:rPr lang="nl-NL" baseline="0" dirty="0" smtClean="0"/>
              <a:t> </a:t>
            </a:r>
            <a:endParaRPr lang="nl-NL" dirty="0"/>
          </a:p>
        </p:txBody>
      </p:sp>
      <p:sp>
        <p:nvSpPr>
          <p:cNvPr id="4" name="Tijdelijke aanduiding voor dianummer 3"/>
          <p:cNvSpPr>
            <a:spLocks noGrp="1"/>
          </p:cNvSpPr>
          <p:nvPr>
            <p:ph type="sldNum" sz="quarter" idx="10"/>
          </p:nvPr>
        </p:nvSpPr>
        <p:spPr/>
        <p:txBody>
          <a:bodyPr/>
          <a:lstStyle/>
          <a:p>
            <a:fld id="{026DE02F-13A9-4392-BEEA-FB19EB3191CE}" type="slidenum">
              <a:rPr lang="nl-NL" smtClean="0"/>
              <a:t>12</a:t>
            </a:fld>
            <a:endParaRPr lang="nl-NL" dirty="0"/>
          </a:p>
        </p:txBody>
      </p:sp>
    </p:spTree>
    <p:extLst>
      <p:ext uri="{BB962C8B-B14F-4D97-AF65-F5344CB8AC3E}">
        <p14:creationId xmlns:p14="http://schemas.microsoft.com/office/powerpoint/2010/main" val="709994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3000" y="685800"/>
            <a:ext cx="4572000" cy="3429000"/>
          </a:xfrm>
        </p:spPr>
      </p:sp>
      <p:sp>
        <p:nvSpPr>
          <p:cNvPr id="3" name="Tijdelijke aanduiding voor notities 2"/>
          <p:cNvSpPr>
            <a:spLocks noGrp="1"/>
          </p:cNvSpPr>
          <p:nvPr>
            <p:ph type="body" idx="1"/>
          </p:nvPr>
        </p:nvSpPr>
        <p:spPr/>
        <p:txBody>
          <a:bodyPr/>
          <a:lstStyle/>
          <a:p>
            <a:r>
              <a:rPr lang="nl-NL" dirty="0" smtClean="0"/>
              <a:t>luca/anna</a:t>
            </a:r>
            <a:endParaRPr lang="nl-NL" dirty="0"/>
          </a:p>
        </p:txBody>
      </p:sp>
      <p:sp>
        <p:nvSpPr>
          <p:cNvPr id="4" name="Tijdelijke aanduiding voor dianummer 3"/>
          <p:cNvSpPr>
            <a:spLocks noGrp="1"/>
          </p:cNvSpPr>
          <p:nvPr>
            <p:ph type="sldNum" sz="quarter" idx="10"/>
          </p:nvPr>
        </p:nvSpPr>
        <p:spPr/>
        <p:txBody>
          <a:bodyPr/>
          <a:lstStyle/>
          <a:p>
            <a:fld id="{026DE02F-13A9-4392-BEEA-FB19EB3191CE}" type="slidenum">
              <a:rPr lang="nl-NL" smtClean="0"/>
              <a:t>13</a:t>
            </a:fld>
            <a:endParaRPr lang="nl-NL" dirty="0"/>
          </a:p>
        </p:txBody>
      </p:sp>
    </p:spTree>
    <p:extLst>
      <p:ext uri="{BB962C8B-B14F-4D97-AF65-F5344CB8AC3E}">
        <p14:creationId xmlns:p14="http://schemas.microsoft.com/office/powerpoint/2010/main" val="460953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3000" y="685800"/>
            <a:ext cx="4572000" cy="3429000"/>
          </a:xfrm>
        </p:spPr>
      </p:sp>
      <p:sp>
        <p:nvSpPr>
          <p:cNvPr id="3" name="Tijdelijke aanduiding voor notities 2"/>
          <p:cNvSpPr>
            <a:spLocks noGrp="1"/>
          </p:cNvSpPr>
          <p:nvPr>
            <p:ph type="body" idx="1"/>
          </p:nvPr>
        </p:nvSpPr>
        <p:spPr/>
        <p:txBody>
          <a:bodyPr/>
          <a:lstStyle/>
          <a:p>
            <a:r>
              <a:rPr lang="nl-NL" dirty="0" smtClean="0"/>
              <a:t>Anna</a:t>
            </a:r>
            <a:endParaRPr lang="nl-NL" dirty="0"/>
          </a:p>
        </p:txBody>
      </p:sp>
      <p:sp>
        <p:nvSpPr>
          <p:cNvPr id="4" name="Tijdelijke aanduiding voor dianummer 3"/>
          <p:cNvSpPr>
            <a:spLocks noGrp="1"/>
          </p:cNvSpPr>
          <p:nvPr>
            <p:ph type="sldNum" sz="quarter" idx="10"/>
          </p:nvPr>
        </p:nvSpPr>
        <p:spPr/>
        <p:txBody>
          <a:bodyPr/>
          <a:lstStyle/>
          <a:p>
            <a:fld id="{026DE02F-13A9-4392-BEEA-FB19EB3191CE}" type="slidenum">
              <a:rPr lang="nl-NL" smtClean="0"/>
              <a:t>14</a:t>
            </a:fld>
            <a:endParaRPr lang="nl-NL" dirty="0"/>
          </a:p>
        </p:txBody>
      </p:sp>
    </p:spTree>
    <p:extLst>
      <p:ext uri="{BB962C8B-B14F-4D97-AF65-F5344CB8AC3E}">
        <p14:creationId xmlns:p14="http://schemas.microsoft.com/office/powerpoint/2010/main" val="10553397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3000" y="685800"/>
            <a:ext cx="4572000" cy="3429000"/>
          </a:xfrm>
        </p:spPr>
      </p:sp>
      <p:sp>
        <p:nvSpPr>
          <p:cNvPr id="3" name="Tijdelijke aanduiding voor notities 2"/>
          <p:cNvSpPr>
            <a:spLocks noGrp="1"/>
          </p:cNvSpPr>
          <p:nvPr>
            <p:ph type="body" idx="1"/>
          </p:nvPr>
        </p:nvSpPr>
        <p:spPr/>
        <p:txBody>
          <a:bodyPr/>
          <a:lstStyle/>
          <a:p>
            <a:r>
              <a:rPr lang="nl-NL" dirty="0" smtClean="0"/>
              <a:t>Samen</a:t>
            </a:r>
            <a:endParaRPr lang="nl-NL" dirty="0"/>
          </a:p>
        </p:txBody>
      </p:sp>
      <p:sp>
        <p:nvSpPr>
          <p:cNvPr id="4" name="Tijdelijke aanduiding voor dianummer 3"/>
          <p:cNvSpPr>
            <a:spLocks noGrp="1"/>
          </p:cNvSpPr>
          <p:nvPr>
            <p:ph type="sldNum" sz="quarter" idx="10"/>
          </p:nvPr>
        </p:nvSpPr>
        <p:spPr/>
        <p:txBody>
          <a:bodyPr/>
          <a:lstStyle/>
          <a:p>
            <a:fld id="{026DE02F-13A9-4392-BEEA-FB19EB3191CE}" type="slidenum">
              <a:rPr lang="nl-NL" smtClean="0"/>
              <a:t>15</a:t>
            </a:fld>
            <a:endParaRPr lang="nl-NL" dirty="0"/>
          </a:p>
        </p:txBody>
      </p:sp>
    </p:spTree>
    <p:extLst>
      <p:ext uri="{BB962C8B-B14F-4D97-AF65-F5344CB8AC3E}">
        <p14:creationId xmlns:p14="http://schemas.microsoft.com/office/powerpoint/2010/main" val="1123796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3000" y="685800"/>
            <a:ext cx="4572000" cy="3429000"/>
          </a:xfrm>
        </p:spPr>
      </p:sp>
      <p:sp>
        <p:nvSpPr>
          <p:cNvPr id="3" name="Tijdelijke aanduiding voor notities 2"/>
          <p:cNvSpPr>
            <a:spLocks noGrp="1"/>
          </p:cNvSpPr>
          <p:nvPr>
            <p:ph type="body" idx="1"/>
          </p:nvPr>
        </p:nvSpPr>
        <p:spPr/>
        <p:txBody>
          <a:bodyPr/>
          <a:lstStyle/>
          <a:p>
            <a:r>
              <a:rPr lang="nl-NL" dirty="0" smtClean="0"/>
              <a:t>Luca</a:t>
            </a:r>
            <a:endParaRPr lang="nl-NL" dirty="0"/>
          </a:p>
        </p:txBody>
      </p:sp>
      <p:sp>
        <p:nvSpPr>
          <p:cNvPr id="4" name="Tijdelijke aanduiding voor dianummer 3"/>
          <p:cNvSpPr>
            <a:spLocks noGrp="1"/>
          </p:cNvSpPr>
          <p:nvPr>
            <p:ph type="sldNum" sz="quarter" idx="10"/>
          </p:nvPr>
        </p:nvSpPr>
        <p:spPr/>
        <p:txBody>
          <a:bodyPr/>
          <a:lstStyle/>
          <a:p>
            <a:fld id="{026DE02F-13A9-4392-BEEA-FB19EB3191CE}" type="slidenum">
              <a:rPr lang="nl-NL" smtClean="0"/>
              <a:t>2</a:t>
            </a:fld>
            <a:endParaRPr lang="nl-NL" dirty="0"/>
          </a:p>
        </p:txBody>
      </p:sp>
    </p:spTree>
    <p:extLst>
      <p:ext uri="{BB962C8B-B14F-4D97-AF65-F5344CB8AC3E}">
        <p14:creationId xmlns:p14="http://schemas.microsoft.com/office/powerpoint/2010/main" val="33637698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3000" y="685800"/>
            <a:ext cx="4572000" cy="3429000"/>
          </a:xfrm>
        </p:spPr>
      </p:sp>
      <p:sp>
        <p:nvSpPr>
          <p:cNvPr id="3" name="Tijdelijke aanduiding voor notities 2"/>
          <p:cNvSpPr>
            <a:spLocks noGrp="1"/>
          </p:cNvSpPr>
          <p:nvPr>
            <p:ph type="body" idx="1"/>
          </p:nvPr>
        </p:nvSpPr>
        <p:spPr/>
        <p:txBody>
          <a:bodyPr/>
          <a:lstStyle/>
          <a:p>
            <a:r>
              <a:rPr lang="nl-NL" baseline="0" dirty="0" smtClean="0"/>
              <a:t>Luca</a:t>
            </a:r>
            <a:endParaRPr lang="nl-NL" dirty="0"/>
          </a:p>
        </p:txBody>
      </p:sp>
      <p:sp>
        <p:nvSpPr>
          <p:cNvPr id="4" name="Tijdelijke aanduiding voor dianummer 3"/>
          <p:cNvSpPr>
            <a:spLocks noGrp="1"/>
          </p:cNvSpPr>
          <p:nvPr>
            <p:ph type="sldNum" sz="quarter" idx="10"/>
          </p:nvPr>
        </p:nvSpPr>
        <p:spPr/>
        <p:txBody>
          <a:bodyPr/>
          <a:lstStyle/>
          <a:p>
            <a:fld id="{026DE02F-13A9-4392-BEEA-FB19EB3191CE}" type="slidenum">
              <a:rPr lang="nl-NL" smtClean="0"/>
              <a:t>3</a:t>
            </a:fld>
            <a:endParaRPr lang="nl-NL" dirty="0"/>
          </a:p>
        </p:txBody>
      </p:sp>
    </p:spTree>
    <p:extLst>
      <p:ext uri="{BB962C8B-B14F-4D97-AF65-F5344CB8AC3E}">
        <p14:creationId xmlns:p14="http://schemas.microsoft.com/office/powerpoint/2010/main" val="40170678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Luca</a:t>
            </a:r>
            <a:endParaRPr lang="nl-NL" dirty="0"/>
          </a:p>
        </p:txBody>
      </p:sp>
      <p:sp>
        <p:nvSpPr>
          <p:cNvPr id="4" name="Tijdelijke aanduiding voor dianummer 3"/>
          <p:cNvSpPr>
            <a:spLocks noGrp="1"/>
          </p:cNvSpPr>
          <p:nvPr>
            <p:ph type="sldNum" sz="quarter" idx="10"/>
          </p:nvPr>
        </p:nvSpPr>
        <p:spPr/>
        <p:txBody>
          <a:bodyPr/>
          <a:lstStyle/>
          <a:p>
            <a:fld id="{026DE02F-13A9-4392-BEEA-FB19EB3191CE}" type="slidenum">
              <a:rPr lang="nl-NL" smtClean="0"/>
              <a:t>4</a:t>
            </a:fld>
            <a:endParaRPr lang="nl-NL" dirty="0"/>
          </a:p>
        </p:txBody>
      </p:sp>
    </p:spTree>
    <p:extLst>
      <p:ext uri="{BB962C8B-B14F-4D97-AF65-F5344CB8AC3E}">
        <p14:creationId xmlns:p14="http://schemas.microsoft.com/office/powerpoint/2010/main" val="34029152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Alessio</a:t>
            </a:r>
            <a:endParaRPr lang="nl-NL" dirty="0"/>
          </a:p>
        </p:txBody>
      </p:sp>
      <p:sp>
        <p:nvSpPr>
          <p:cNvPr id="4" name="Tijdelijke aanduiding voor dianummer 3"/>
          <p:cNvSpPr>
            <a:spLocks noGrp="1"/>
          </p:cNvSpPr>
          <p:nvPr>
            <p:ph type="sldNum" sz="quarter" idx="10"/>
          </p:nvPr>
        </p:nvSpPr>
        <p:spPr/>
        <p:txBody>
          <a:bodyPr/>
          <a:lstStyle/>
          <a:p>
            <a:fld id="{026DE02F-13A9-4392-BEEA-FB19EB3191CE}" type="slidenum">
              <a:rPr lang="nl-NL" smtClean="0"/>
              <a:t>5</a:t>
            </a:fld>
            <a:endParaRPr lang="nl-NL" dirty="0"/>
          </a:p>
        </p:txBody>
      </p:sp>
    </p:spTree>
    <p:extLst>
      <p:ext uri="{BB962C8B-B14F-4D97-AF65-F5344CB8AC3E}">
        <p14:creationId xmlns:p14="http://schemas.microsoft.com/office/powerpoint/2010/main" val="18019038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Alessio</a:t>
            </a:r>
            <a:endParaRPr lang="nl-NL" dirty="0"/>
          </a:p>
        </p:txBody>
      </p:sp>
      <p:sp>
        <p:nvSpPr>
          <p:cNvPr id="4" name="Tijdelijke aanduiding voor dianummer 3"/>
          <p:cNvSpPr>
            <a:spLocks noGrp="1"/>
          </p:cNvSpPr>
          <p:nvPr>
            <p:ph type="sldNum" sz="quarter" idx="10"/>
          </p:nvPr>
        </p:nvSpPr>
        <p:spPr/>
        <p:txBody>
          <a:bodyPr/>
          <a:lstStyle/>
          <a:p>
            <a:fld id="{026DE02F-13A9-4392-BEEA-FB19EB3191CE}" type="slidenum">
              <a:rPr lang="nl-NL" smtClean="0"/>
              <a:t>6</a:t>
            </a:fld>
            <a:endParaRPr lang="nl-NL" dirty="0"/>
          </a:p>
        </p:txBody>
      </p:sp>
    </p:spTree>
    <p:extLst>
      <p:ext uri="{BB962C8B-B14F-4D97-AF65-F5344CB8AC3E}">
        <p14:creationId xmlns:p14="http://schemas.microsoft.com/office/powerpoint/2010/main" val="3842778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Alessio</a:t>
            </a:r>
            <a:endParaRPr lang="nl-NL" dirty="0"/>
          </a:p>
        </p:txBody>
      </p:sp>
      <p:sp>
        <p:nvSpPr>
          <p:cNvPr id="4" name="Tijdelijke aanduiding voor dianummer 3"/>
          <p:cNvSpPr>
            <a:spLocks noGrp="1"/>
          </p:cNvSpPr>
          <p:nvPr>
            <p:ph type="sldNum" sz="quarter" idx="10"/>
          </p:nvPr>
        </p:nvSpPr>
        <p:spPr/>
        <p:txBody>
          <a:bodyPr/>
          <a:lstStyle/>
          <a:p>
            <a:fld id="{026DE02F-13A9-4392-BEEA-FB19EB3191CE}" type="slidenum">
              <a:rPr lang="nl-NL" smtClean="0"/>
              <a:t>7</a:t>
            </a:fld>
            <a:endParaRPr lang="nl-NL" dirty="0"/>
          </a:p>
        </p:txBody>
      </p:sp>
    </p:spTree>
    <p:extLst>
      <p:ext uri="{BB962C8B-B14F-4D97-AF65-F5344CB8AC3E}">
        <p14:creationId xmlns:p14="http://schemas.microsoft.com/office/powerpoint/2010/main" val="19569744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3000" y="685800"/>
            <a:ext cx="4572000" cy="3429000"/>
          </a:xfrm>
        </p:spPr>
      </p:sp>
      <p:sp>
        <p:nvSpPr>
          <p:cNvPr id="3" name="Tijdelijke aanduiding voor notities 2"/>
          <p:cNvSpPr>
            <a:spLocks noGrp="1"/>
          </p:cNvSpPr>
          <p:nvPr>
            <p:ph type="body" idx="1"/>
          </p:nvPr>
        </p:nvSpPr>
        <p:spPr/>
        <p:txBody>
          <a:bodyPr/>
          <a:lstStyle/>
          <a:p>
            <a:r>
              <a:rPr lang="nl-NL" dirty="0" smtClean="0"/>
              <a:t>Anna</a:t>
            </a:r>
            <a:endParaRPr lang="nl-NL" dirty="0"/>
          </a:p>
        </p:txBody>
      </p:sp>
      <p:sp>
        <p:nvSpPr>
          <p:cNvPr id="4" name="Tijdelijke aanduiding voor dianummer 3"/>
          <p:cNvSpPr>
            <a:spLocks noGrp="1"/>
          </p:cNvSpPr>
          <p:nvPr>
            <p:ph type="sldNum" sz="quarter" idx="10"/>
          </p:nvPr>
        </p:nvSpPr>
        <p:spPr/>
        <p:txBody>
          <a:bodyPr/>
          <a:lstStyle/>
          <a:p>
            <a:fld id="{026DE02F-13A9-4392-BEEA-FB19EB3191CE}" type="slidenum">
              <a:rPr lang="nl-NL" smtClean="0"/>
              <a:t>8</a:t>
            </a:fld>
            <a:endParaRPr lang="nl-NL" dirty="0"/>
          </a:p>
        </p:txBody>
      </p:sp>
    </p:spTree>
    <p:extLst>
      <p:ext uri="{BB962C8B-B14F-4D97-AF65-F5344CB8AC3E}">
        <p14:creationId xmlns:p14="http://schemas.microsoft.com/office/powerpoint/2010/main" val="16912765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3000" y="685800"/>
            <a:ext cx="4572000" cy="3429000"/>
          </a:xfrm>
        </p:spPr>
      </p:sp>
      <p:sp>
        <p:nvSpPr>
          <p:cNvPr id="3" name="Tijdelijke aanduiding voor notities 2"/>
          <p:cNvSpPr>
            <a:spLocks noGrp="1"/>
          </p:cNvSpPr>
          <p:nvPr>
            <p:ph type="body" idx="1"/>
          </p:nvPr>
        </p:nvSpPr>
        <p:spPr/>
        <p:txBody>
          <a:bodyPr/>
          <a:lstStyle/>
          <a:p>
            <a:r>
              <a:rPr lang="nl-NL" dirty="0" smtClean="0"/>
              <a:t>Anna</a:t>
            </a:r>
            <a:endParaRPr lang="nl-NL" dirty="0"/>
          </a:p>
        </p:txBody>
      </p:sp>
      <p:sp>
        <p:nvSpPr>
          <p:cNvPr id="4" name="Tijdelijke aanduiding voor dianummer 3"/>
          <p:cNvSpPr>
            <a:spLocks noGrp="1"/>
          </p:cNvSpPr>
          <p:nvPr>
            <p:ph type="sldNum" sz="quarter" idx="10"/>
          </p:nvPr>
        </p:nvSpPr>
        <p:spPr/>
        <p:txBody>
          <a:bodyPr/>
          <a:lstStyle/>
          <a:p>
            <a:fld id="{026DE02F-13A9-4392-BEEA-FB19EB3191CE}" type="slidenum">
              <a:rPr lang="nl-NL" smtClean="0"/>
              <a:t>9</a:t>
            </a:fld>
            <a:endParaRPr lang="nl-NL" dirty="0"/>
          </a:p>
        </p:txBody>
      </p:sp>
    </p:spTree>
    <p:extLst>
      <p:ext uri="{BB962C8B-B14F-4D97-AF65-F5344CB8AC3E}">
        <p14:creationId xmlns:p14="http://schemas.microsoft.com/office/powerpoint/2010/main" val="2932530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nl-NL" smtClean="0"/>
              <a:t>Klik om de stijl te bewerken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NL" smtClean="0"/>
              <a:t>Klik om de ondertitelstijl van het model te bewerken</a:t>
            </a:r>
            <a:endParaRPr kumimoji="0" lang="en-US"/>
          </a:p>
        </p:txBody>
      </p:sp>
      <p:sp>
        <p:nvSpPr>
          <p:cNvPr id="30" name="Date Placeholder 29"/>
          <p:cNvSpPr>
            <a:spLocks noGrp="1"/>
          </p:cNvSpPr>
          <p:nvPr>
            <p:ph type="dt" sz="half" idx="10"/>
          </p:nvPr>
        </p:nvSpPr>
        <p:spPr/>
        <p:txBody>
          <a:bodyPr/>
          <a:lstStyle/>
          <a:p>
            <a:fld id="{BFF87C85-4001-4BE1-B799-255CA63EFE78}" type="datetimeFigureOut">
              <a:rPr lang="nl-NL" smtClean="0"/>
              <a:t>4-7-2018</a:t>
            </a:fld>
            <a:endParaRPr lang="nl-NL" dirty="0"/>
          </a:p>
        </p:txBody>
      </p:sp>
      <p:sp>
        <p:nvSpPr>
          <p:cNvPr id="19" name="Footer Placeholder 18"/>
          <p:cNvSpPr>
            <a:spLocks noGrp="1"/>
          </p:cNvSpPr>
          <p:nvPr>
            <p:ph type="ftr" sz="quarter" idx="11"/>
          </p:nvPr>
        </p:nvSpPr>
        <p:spPr/>
        <p:txBody>
          <a:bodyPr/>
          <a:lstStyle/>
          <a:p>
            <a:endParaRPr lang="nl-NL" dirty="0"/>
          </a:p>
        </p:txBody>
      </p:sp>
      <p:sp>
        <p:nvSpPr>
          <p:cNvPr id="27" name="Slide Number Placeholder 26"/>
          <p:cNvSpPr>
            <a:spLocks noGrp="1"/>
          </p:cNvSpPr>
          <p:nvPr>
            <p:ph type="sldNum" sz="quarter" idx="12"/>
          </p:nvPr>
        </p:nvSpPr>
        <p:spPr/>
        <p:txBody>
          <a:bodyPr/>
          <a:lstStyle/>
          <a:p>
            <a:fld id="{39205B98-A656-44F8-B959-8DBBBF583868}" type="slidenum">
              <a:rPr lang="nl-NL" smtClean="0"/>
              <a:t>‹nr.›</a:t>
            </a:fld>
            <a:endParaRPr lang="nl-NL"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nl-NL" smtClean="0"/>
              <a:t>Klik om de stijl te bewerken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Date Placeholder 3"/>
          <p:cNvSpPr>
            <a:spLocks noGrp="1"/>
          </p:cNvSpPr>
          <p:nvPr>
            <p:ph type="dt" sz="half" idx="10"/>
          </p:nvPr>
        </p:nvSpPr>
        <p:spPr/>
        <p:txBody>
          <a:bodyPr/>
          <a:lstStyle/>
          <a:p>
            <a:fld id="{BFF87C85-4001-4BE1-B799-255CA63EFE78}" type="datetimeFigureOut">
              <a:rPr lang="nl-NL" smtClean="0"/>
              <a:t>4-7-2018</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39205B98-A656-44F8-B959-8DBBBF583868}" type="slidenum">
              <a:rPr lang="nl-NL" smtClean="0"/>
              <a:t>‹nr.›</a:t>
            </a:fld>
            <a:endParaRPr lang="nl-NL" dirty="0"/>
          </a:p>
        </p:txBody>
      </p:sp>
    </p:spTree>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2"/>
            <a:ext cx="2057400" cy="5211763"/>
          </a:xfrm>
        </p:spPr>
        <p:txBody>
          <a:bodyPr vert="eaVert"/>
          <a:lstStyle/>
          <a:p>
            <a:r>
              <a:rPr kumimoji="0" lang="nl-NL" smtClean="0"/>
              <a:t>Klik om de stijl te bewerken</a:t>
            </a:r>
            <a:endParaRPr kumimoji="0" lang="en-US"/>
          </a:p>
        </p:txBody>
      </p:sp>
      <p:sp>
        <p:nvSpPr>
          <p:cNvPr id="3" name="Vertical Text Placeholder 2"/>
          <p:cNvSpPr>
            <a:spLocks noGrp="1"/>
          </p:cNvSpPr>
          <p:nvPr>
            <p:ph type="body" orient="vert" idx="1"/>
          </p:nvPr>
        </p:nvSpPr>
        <p:spPr>
          <a:xfrm>
            <a:off x="457200" y="914402"/>
            <a:ext cx="6019800" cy="5211763"/>
          </a:xfrm>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Date Placeholder 3"/>
          <p:cNvSpPr>
            <a:spLocks noGrp="1"/>
          </p:cNvSpPr>
          <p:nvPr>
            <p:ph type="dt" sz="half" idx="10"/>
          </p:nvPr>
        </p:nvSpPr>
        <p:spPr/>
        <p:txBody>
          <a:bodyPr/>
          <a:lstStyle/>
          <a:p>
            <a:fld id="{BFF87C85-4001-4BE1-B799-255CA63EFE78}" type="datetimeFigureOut">
              <a:rPr lang="nl-NL" smtClean="0"/>
              <a:t>4-7-2018</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39205B98-A656-44F8-B959-8DBBBF583868}" type="slidenum">
              <a:rPr lang="nl-NL" smtClean="0"/>
              <a:t>‹nr.›</a:t>
            </a:fld>
            <a:endParaRPr lang="nl-NL" dirty="0"/>
          </a:p>
        </p:txBody>
      </p:sp>
    </p:spTree>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nl-NL" smtClean="0"/>
              <a:t>Klik om de stijl te bewerken</a:t>
            </a:r>
            <a:endParaRPr kumimoji="0" lang="en-US"/>
          </a:p>
        </p:txBody>
      </p:sp>
      <p:sp>
        <p:nvSpPr>
          <p:cNvPr id="3" name="Content Placeholder 2"/>
          <p:cNvSpPr>
            <a:spLocks noGrp="1"/>
          </p:cNvSpPr>
          <p:nvPr>
            <p:ph idx="1"/>
          </p:nvPr>
        </p:nvSpPr>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Date Placeholder 3"/>
          <p:cNvSpPr>
            <a:spLocks noGrp="1"/>
          </p:cNvSpPr>
          <p:nvPr>
            <p:ph type="dt" sz="half" idx="10"/>
          </p:nvPr>
        </p:nvSpPr>
        <p:spPr/>
        <p:txBody>
          <a:bodyPr/>
          <a:lstStyle/>
          <a:p>
            <a:fld id="{BFF87C85-4001-4BE1-B799-255CA63EFE78}" type="datetimeFigureOut">
              <a:rPr lang="nl-NL" smtClean="0"/>
              <a:t>4-7-2018</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39205B98-A656-44F8-B959-8DBBBF583868}" type="slidenum">
              <a:rPr lang="nl-NL" smtClean="0"/>
              <a:t>‹nr.›</a:t>
            </a:fld>
            <a:endParaRPr lang="nl-NL" dirty="0"/>
          </a:p>
        </p:txBody>
      </p:sp>
    </p:spTree>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nl-NL" smtClean="0"/>
              <a:t>Klik om de stijl te bewerken</a:t>
            </a:r>
            <a:endParaRPr kumimoji="0" lang="en-US"/>
          </a:p>
        </p:txBody>
      </p:sp>
      <p:sp>
        <p:nvSpPr>
          <p:cNvPr id="3" name="Text Placeholder 2"/>
          <p:cNvSpPr>
            <a:spLocks noGrp="1"/>
          </p:cNvSpPr>
          <p:nvPr>
            <p:ph type="body" idx="1"/>
          </p:nvPr>
        </p:nvSpPr>
        <p:spPr>
          <a:xfrm>
            <a:off x="530352" y="2704665"/>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NL" smtClean="0"/>
              <a:t>Klik om de modelstijlen te bewerken</a:t>
            </a:r>
          </a:p>
        </p:txBody>
      </p:sp>
      <p:sp>
        <p:nvSpPr>
          <p:cNvPr id="4" name="Date Placeholder 3"/>
          <p:cNvSpPr>
            <a:spLocks noGrp="1"/>
          </p:cNvSpPr>
          <p:nvPr>
            <p:ph type="dt" sz="half" idx="10"/>
          </p:nvPr>
        </p:nvSpPr>
        <p:spPr/>
        <p:txBody>
          <a:bodyPr/>
          <a:lstStyle/>
          <a:p>
            <a:fld id="{BFF87C85-4001-4BE1-B799-255CA63EFE78}" type="datetimeFigureOut">
              <a:rPr lang="nl-NL" smtClean="0"/>
              <a:t>4-7-2018</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39205B98-A656-44F8-B959-8DBBBF583868}" type="slidenum">
              <a:rPr lang="nl-NL" smtClean="0"/>
              <a:t>‹nr.›</a:t>
            </a:fld>
            <a:endParaRPr lang="nl-NL"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nl-NL" smtClean="0"/>
              <a:t>Klik om de stijl te bewerken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Date Placeholder 4"/>
          <p:cNvSpPr>
            <a:spLocks noGrp="1"/>
          </p:cNvSpPr>
          <p:nvPr>
            <p:ph type="dt" sz="half" idx="10"/>
          </p:nvPr>
        </p:nvSpPr>
        <p:spPr/>
        <p:txBody>
          <a:bodyPr/>
          <a:lstStyle/>
          <a:p>
            <a:fld id="{BFF87C85-4001-4BE1-B799-255CA63EFE78}" type="datetimeFigureOut">
              <a:rPr lang="nl-NL" smtClean="0"/>
              <a:t>4-7-2018</a:t>
            </a:fld>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p:txBody>
          <a:bodyPr/>
          <a:lstStyle/>
          <a:p>
            <a:fld id="{39205B98-A656-44F8-B959-8DBBBF583868}" type="slidenum">
              <a:rPr lang="nl-NL" smtClean="0"/>
              <a:t>‹nr.›</a:t>
            </a:fld>
            <a:endParaRPr lang="nl-NL" dirty="0"/>
          </a:p>
        </p:txBody>
      </p:sp>
    </p:spTree>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nl-NL" smtClean="0"/>
              <a:t>Klik om de stijl te bewerken</a:t>
            </a:r>
            <a:endParaRPr kumimoji="0" lang="en-US"/>
          </a:p>
        </p:txBody>
      </p:sp>
      <p:sp>
        <p:nvSpPr>
          <p:cNvPr id="3" name="Text Placeholder 2"/>
          <p:cNvSpPr>
            <a:spLocks noGrp="1"/>
          </p:cNvSpPr>
          <p:nvPr>
            <p:ph type="body" idx="1"/>
          </p:nvPr>
        </p:nvSpPr>
        <p:spPr>
          <a:xfrm>
            <a:off x="457201"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4" name="Text Placeholder 3"/>
          <p:cNvSpPr>
            <a:spLocks noGrp="1"/>
          </p:cNvSpPr>
          <p:nvPr>
            <p:ph type="body" sz="half" idx="3"/>
          </p:nvPr>
        </p:nvSpPr>
        <p:spPr>
          <a:xfrm>
            <a:off x="4645026" y="1859758"/>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5" name="Content Placeholder 4"/>
          <p:cNvSpPr>
            <a:spLocks noGrp="1"/>
          </p:cNvSpPr>
          <p:nvPr>
            <p:ph sz="quarter" idx="2"/>
          </p:nvPr>
        </p:nvSpPr>
        <p:spPr>
          <a:xfrm>
            <a:off x="457201" y="2514601"/>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6" name="Content Placeholder 5"/>
          <p:cNvSpPr>
            <a:spLocks noGrp="1"/>
          </p:cNvSpPr>
          <p:nvPr>
            <p:ph sz="quarter" idx="4"/>
          </p:nvPr>
        </p:nvSpPr>
        <p:spPr>
          <a:xfrm>
            <a:off x="4645026" y="2514601"/>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7" name="Date Placeholder 6"/>
          <p:cNvSpPr>
            <a:spLocks noGrp="1"/>
          </p:cNvSpPr>
          <p:nvPr>
            <p:ph type="dt" sz="half" idx="10"/>
          </p:nvPr>
        </p:nvSpPr>
        <p:spPr/>
        <p:txBody>
          <a:bodyPr/>
          <a:lstStyle/>
          <a:p>
            <a:fld id="{BFF87C85-4001-4BE1-B799-255CA63EFE78}" type="datetimeFigureOut">
              <a:rPr lang="nl-NL" smtClean="0"/>
              <a:t>4-7-2018</a:t>
            </a:fld>
            <a:endParaRPr lang="nl-NL" dirty="0"/>
          </a:p>
        </p:txBody>
      </p:sp>
      <p:sp>
        <p:nvSpPr>
          <p:cNvPr id="8" name="Footer Placeholder 7"/>
          <p:cNvSpPr>
            <a:spLocks noGrp="1"/>
          </p:cNvSpPr>
          <p:nvPr>
            <p:ph type="ftr" sz="quarter" idx="11"/>
          </p:nvPr>
        </p:nvSpPr>
        <p:spPr/>
        <p:txBody>
          <a:bodyPr/>
          <a:lstStyle/>
          <a:p>
            <a:endParaRPr lang="nl-NL" dirty="0"/>
          </a:p>
        </p:txBody>
      </p:sp>
      <p:sp>
        <p:nvSpPr>
          <p:cNvPr id="9" name="Slide Number Placeholder 8"/>
          <p:cNvSpPr>
            <a:spLocks noGrp="1"/>
          </p:cNvSpPr>
          <p:nvPr>
            <p:ph type="sldNum" sz="quarter" idx="12"/>
          </p:nvPr>
        </p:nvSpPr>
        <p:spPr/>
        <p:txBody>
          <a:bodyPr/>
          <a:lstStyle/>
          <a:p>
            <a:fld id="{39205B98-A656-44F8-B959-8DBBBF583868}" type="slidenum">
              <a:rPr lang="nl-NL" smtClean="0"/>
              <a:t>‹nr.›</a:t>
            </a:fld>
            <a:endParaRPr lang="nl-NL" dirty="0"/>
          </a:p>
        </p:txBody>
      </p:sp>
    </p:spTree>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nl-NL" smtClean="0"/>
              <a:t>Klik om de stijl te bewerken</a:t>
            </a:r>
            <a:endParaRPr kumimoji="0" lang="en-US"/>
          </a:p>
        </p:txBody>
      </p:sp>
      <p:sp>
        <p:nvSpPr>
          <p:cNvPr id="3" name="Date Placeholder 2"/>
          <p:cNvSpPr>
            <a:spLocks noGrp="1"/>
          </p:cNvSpPr>
          <p:nvPr>
            <p:ph type="dt" sz="half" idx="10"/>
          </p:nvPr>
        </p:nvSpPr>
        <p:spPr/>
        <p:txBody>
          <a:bodyPr/>
          <a:lstStyle/>
          <a:p>
            <a:fld id="{BFF87C85-4001-4BE1-B799-255CA63EFE78}" type="datetimeFigureOut">
              <a:rPr lang="nl-NL" smtClean="0"/>
              <a:t>4-7-2018</a:t>
            </a:fld>
            <a:endParaRPr lang="nl-NL" dirty="0"/>
          </a:p>
        </p:txBody>
      </p:sp>
      <p:sp>
        <p:nvSpPr>
          <p:cNvPr id="4" name="Footer Placeholder 3"/>
          <p:cNvSpPr>
            <a:spLocks noGrp="1"/>
          </p:cNvSpPr>
          <p:nvPr>
            <p:ph type="ftr" sz="quarter" idx="11"/>
          </p:nvPr>
        </p:nvSpPr>
        <p:spPr/>
        <p:txBody>
          <a:bodyPr/>
          <a:lstStyle/>
          <a:p>
            <a:endParaRPr lang="nl-NL" dirty="0"/>
          </a:p>
        </p:txBody>
      </p:sp>
      <p:sp>
        <p:nvSpPr>
          <p:cNvPr id="5" name="Slide Number Placeholder 4"/>
          <p:cNvSpPr>
            <a:spLocks noGrp="1"/>
          </p:cNvSpPr>
          <p:nvPr>
            <p:ph type="sldNum" sz="quarter" idx="12"/>
          </p:nvPr>
        </p:nvSpPr>
        <p:spPr/>
        <p:txBody>
          <a:bodyPr/>
          <a:lstStyle/>
          <a:p>
            <a:fld id="{39205B98-A656-44F8-B959-8DBBBF583868}" type="slidenum">
              <a:rPr lang="nl-NL" smtClean="0"/>
              <a:t>‹nr.›</a:t>
            </a:fld>
            <a:endParaRPr lang="nl-NL" dirty="0"/>
          </a:p>
        </p:txBody>
      </p:sp>
    </p:spTree>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F87C85-4001-4BE1-B799-255CA63EFE78}" type="datetimeFigureOut">
              <a:rPr lang="nl-NL" smtClean="0"/>
              <a:t>4-7-2018</a:t>
            </a:fld>
            <a:endParaRPr lang="nl-NL" dirty="0"/>
          </a:p>
        </p:txBody>
      </p:sp>
      <p:sp>
        <p:nvSpPr>
          <p:cNvPr id="3" name="Footer Placeholder 2"/>
          <p:cNvSpPr>
            <a:spLocks noGrp="1"/>
          </p:cNvSpPr>
          <p:nvPr>
            <p:ph type="ftr" sz="quarter" idx="11"/>
          </p:nvPr>
        </p:nvSpPr>
        <p:spPr/>
        <p:txBody>
          <a:bodyPr/>
          <a:lstStyle/>
          <a:p>
            <a:endParaRPr lang="nl-NL" dirty="0"/>
          </a:p>
        </p:txBody>
      </p:sp>
      <p:sp>
        <p:nvSpPr>
          <p:cNvPr id="4" name="Slide Number Placeholder 3"/>
          <p:cNvSpPr>
            <a:spLocks noGrp="1"/>
          </p:cNvSpPr>
          <p:nvPr>
            <p:ph type="sldNum" sz="quarter" idx="12"/>
          </p:nvPr>
        </p:nvSpPr>
        <p:spPr/>
        <p:txBody>
          <a:bodyPr/>
          <a:lstStyle/>
          <a:p>
            <a:fld id="{39205B98-A656-44F8-B959-8DBBBF583868}" type="slidenum">
              <a:rPr lang="nl-NL" smtClean="0"/>
              <a:t>‹nr.›</a:t>
            </a:fld>
            <a:endParaRPr lang="nl-NL" dirty="0"/>
          </a:p>
        </p:txBody>
      </p:sp>
    </p:spTree>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nl-NL" smtClean="0"/>
              <a:t>Klik om de stijl te bewerken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nl-NL" smtClean="0"/>
              <a:t>Klik om de modelstijlen te bewerken</a:t>
            </a:r>
          </a:p>
        </p:txBody>
      </p:sp>
      <p:sp>
        <p:nvSpPr>
          <p:cNvPr id="4" name="Content Placeholder 3"/>
          <p:cNvSpPr>
            <a:spLocks noGrp="1"/>
          </p:cNvSpPr>
          <p:nvPr>
            <p:ph sz="half" idx="1"/>
          </p:nvPr>
        </p:nvSpPr>
        <p:spPr>
          <a:xfrm>
            <a:off x="3575050" y="1676400"/>
            <a:ext cx="5111751"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Date Placeholder 4"/>
          <p:cNvSpPr>
            <a:spLocks noGrp="1"/>
          </p:cNvSpPr>
          <p:nvPr>
            <p:ph type="dt" sz="half" idx="10"/>
          </p:nvPr>
        </p:nvSpPr>
        <p:spPr/>
        <p:txBody>
          <a:bodyPr/>
          <a:lstStyle/>
          <a:p>
            <a:fld id="{BFF87C85-4001-4BE1-B799-255CA63EFE78}" type="datetimeFigureOut">
              <a:rPr lang="nl-NL" smtClean="0"/>
              <a:t>4-7-2018</a:t>
            </a:fld>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p:txBody>
          <a:bodyPr/>
          <a:lstStyle/>
          <a:p>
            <a:fld id="{39205B98-A656-44F8-B959-8DBBBF583868}" type="slidenum">
              <a:rPr lang="nl-NL" smtClean="0"/>
              <a:t>‹nr.›</a:t>
            </a:fld>
            <a:endParaRPr lang="nl-NL" dirty="0"/>
          </a:p>
        </p:txBody>
      </p:sp>
    </p:spTree>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5"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7"/>
            <a:ext cx="2212848" cy="1582621"/>
          </a:xfrm>
        </p:spPr>
        <p:txBody>
          <a:bodyPr vert="horz" lIns="45720" tIns="45720" rIns="45720" bIns="45720" anchor="b"/>
          <a:lstStyle>
            <a:lvl1pPr algn="l">
              <a:buNone/>
              <a:defRPr sz="2000" b="1">
                <a:solidFill>
                  <a:schemeClr val="tx2"/>
                </a:solidFill>
              </a:defRPr>
            </a:lvl1pPr>
          </a:lstStyle>
          <a:p>
            <a:r>
              <a:rPr kumimoji="0" lang="nl-NL" smtClean="0"/>
              <a:t>Klik om de stijl te bewerken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nl-NL" smtClean="0"/>
              <a:t>Klik om de modelstijlen te bewerken</a:t>
            </a:r>
          </a:p>
        </p:txBody>
      </p:sp>
      <p:sp>
        <p:nvSpPr>
          <p:cNvPr id="5" name="Date Placeholder 4"/>
          <p:cNvSpPr>
            <a:spLocks noGrp="1"/>
          </p:cNvSpPr>
          <p:nvPr>
            <p:ph type="dt" sz="half" idx="10"/>
          </p:nvPr>
        </p:nvSpPr>
        <p:spPr/>
        <p:txBody>
          <a:bodyPr/>
          <a:lstStyle/>
          <a:p>
            <a:fld id="{BFF87C85-4001-4BE1-B799-255CA63EFE78}" type="datetimeFigureOut">
              <a:rPr lang="nl-NL" smtClean="0"/>
              <a:t>4-7-2018</a:t>
            </a:fld>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a:xfrm>
            <a:off x="8077200" y="6356351"/>
            <a:ext cx="609600" cy="365125"/>
          </a:xfrm>
        </p:spPr>
        <p:txBody>
          <a:bodyPr/>
          <a:lstStyle/>
          <a:p>
            <a:fld id="{39205B98-A656-44F8-B959-8DBBBF583868}" type="slidenum">
              <a:rPr lang="nl-NL" smtClean="0"/>
              <a:t>‹nr.›</a:t>
            </a:fld>
            <a:endParaRPr lang="nl-NL"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nl-NL" dirty="0" smtClean="0"/>
              <a:t>Klik op het pictogram als u een afbeelding wilt toevoegen</a:t>
            </a:r>
            <a:endParaRPr kumimoji="0" lang="en-US" dirty="0"/>
          </a:p>
        </p:txBody>
      </p:sp>
      <p:sp>
        <p:nvSpPr>
          <p:cNvPr id="10" name="Freeform 9"/>
          <p:cNvSpPr>
            <a:spLocks/>
          </p:cNvSpPr>
          <p:nvPr/>
        </p:nvSpPr>
        <p:spPr bwMode="auto">
          <a:xfrm flipV="1">
            <a:off x="-9526" y="5816601"/>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1" y="6219826"/>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6" y="-7144"/>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1"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nl-NL" smtClean="0"/>
              <a:t>Klik om de stijl te bewerken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
        <p:nvSpPr>
          <p:cNvPr id="10" name="Date Placeholder 9"/>
          <p:cNvSpPr>
            <a:spLocks noGrp="1"/>
          </p:cNvSpPr>
          <p:nvPr>
            <p:ph type="dt" sz="half" idx="2"/>
          </p:nvPr>
        </p:nvSpPr>
        <p:spPr>
          <a:xfrm>
            <a:off x="457200" y="6356351"/>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FF87C85-4001-4BE1-B799-255CA63EFE78}" type="datetimeFigureOut">
              <a:rPr lang="nl-NL" smtClean="0"/>
              <a:t>4-7-2018</a:t>
            </a:fld>
            <a:endParaRPr lang="nl-NL" dirty="0"/>
          </a:p>
        </p:txBody>
      </p:sp>
      <p:sp>
        <p:nvSpPr>
          <p:cNvPr id="22" name="Footer Placeholder 21"/>
          <p:cNvSpPr>
            <a:spLocks noGrp="1"/>
          </p:cNvSpPr>
          <p:nvPr>
            <p:ph type="ftr" sz="quarter" idx="3"/>
          </p:nvPr>
        </p:nvSpPr>
        <p:spPr>
          <a:xfrm>
            <a:off x="2667000" y="6356351"/>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nl-NL" dirty="0"/>
          </a:p>
        </p:txBody>
      </p:sp>
      <p:sp>
        <p:nvSpPr>
          <p:cNvPr id="18" name="Slide Number Placeholder 17"/>
          <p:cNvSpPr>
            <a:spLocks noGrp="1"/>
          </p:cNvSpPr>
          <p:nvPr>
            <p:ph type="sldNum" sz="quarter" idx="4"/>
          </p:nvPr>
        </p:nvSpPr>
        <p:spPr>
          <a:xfrm>
            <a:off x="7924800" y="6356351"/>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9205B98-A656-44F8-B959-8DBBBF583868}" type="slidenum">
              <a:rPr lang="nl-NL" smtClean="0"/>
              <a:t>‹nr.›</a:t>
            </a:fld>
            <a:endParaRPr lang="nl-NL"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s://youtu.be/qpqfSj-dsJc" TargetMode="External"/><Relationship Id="rId3" Type="http://schemas.openxmlformats.org/officeDocument/2006/relationships/hyperlink" Target="https://nl.wikipedia.org/wiki/Teleportatie" TargetMode="External"/><Relationship Id="rId7" Type="http://schemas.openxmlformats.org/officeDocument/2006/relationships/hyperlink" Target="https://www.esa.int/esaKIDSnl/SEM78EW2EMH_OurUniverse_0.htm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s://nl.wikipedia.org/wiki/Wormgat" TargetMode="External"/><Relationship Id="rId5" Type="http://schemas.openxmlformats.org/officeDocument/2006/relationships/hyperlink" Target="https://www.omroepwest.nl/nieuws/2966707/Wetenschappers-TU-Delft-bewijzen-ongelijk-Albert-Einstein-teleportatie-is-wel-degelijk-mogelijk" TargetMode="External"/><Relationship Id="rId4" Type="http://schemas.openxmlformats.org/officeDocument/2006/relationships/hyperlink" Target="https://www.nu.nl/wetenschap/4115056/delftse-wetenschappers-verstrengelen-deeltjes-13-kilometer-afstand.html" TargetMode="External"/><Relationship Id="rId9" Type="http://schemas.openxmlformats.org/officeDocument/2006/relationships/hyperlink" Target="https://youtu.be/Lo8NmoDL9T8"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Toekomst huis</a:t>
            </a:r>
            <a:endParaRPr lang="nl-NL" dirty="0"/>
          </a:p>
        </p:txBody>
      </p:sp>
      <p:sp>
        <p:nvSpPr>
          <p:cNvPr id="3" name="Ondertitel 2"/>
          <p:cNvSpPr>
            <a:spLocks noGrp="1"/>
          </p:cNvSpPr>
          <p:nvPr>
            <p:ph type="subTitle" idx="1"/>
          </p:nvPr>
        </p:nvSpPr>
        <p:spPr/>
        <p:txBody>
          <a:bodyPr/>
          <a:lstStyle/>
          <a:p>
            <a:endParaRPr lang="nl-NL" dirty="0"/>
          </a:p>
        </p:txBody>
      </p:sp>
    </p:spTree>
    <p:extLst>
      <p:ext uri="{BB962C8B-B14F-4D97-AF65-F5344CB8AC3E}">
        <p14:creationId xmlns:p14="http://schemas.microsoft.com/office/powerpoint/2010/main" val="1800745122"/>
      </p:ext>
    </p:extLst>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3</a:t>
            </a:r>
            <a:r>
              <a:rPr lang="nl-NL" baseline="30000" dirty="0" smtClean="0"/>
              <a:t>e</a:t>
            </a:r>
            <a:r>
              <a:rPr lang="nl-NL" dirty="0" smtClean="0"/>
              <a:t> verdieping</a:t>
            </a:r>
            <a:endParaRPr lang="nl-NL" dirty="0"/>
          </a:p>
        </p:txBody>
      </p:sp>
      <p:pic>
        <p:nvPicPr>
          <p:cNvPr id="4" name="Tijdelijke aanduiding voor inhoud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79286" y="1935164"/>
            <a:ext cx="8185431" cy="4389437"/>
          </a:xfrm>
          <a:ln w="34925">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pic>
      <p:sp>
        <p:nvSpPr>
          <p:cNvPr id="5" name="Tekstvak 4"/>
          <p:cNvSpPr txBox="1"/>
          <p:nvPr/>
        </p:nvSpPr>
        <p:spPr>
          <a:xfrm>
            <a:off x="4932040" y="332657"/>
            <a:ext cx="3744416" cy="646331"/>
          </a:xfrm>
          <a:prstGeom prst="rect">
            <a:avLst/>
          </a:prstGeom>
          <a:noFill/>
        </p:spPr>
        <p:txBody>
          <a:bodyPr wrap="square" rtlCol="0">
            <a:spAutoFit/>
          </a:bodyPr>
          <a:lstStyle/>
          <a:p>
            <a:pPr marL="285750" indent="-285750">
              <a:buFont typeface="Arial" panose="020B0604020202020204" pitchFamily="34" charset="0"/>
              <a:buChar char="•"/>
            </a:pPr>
            <a:r>
              <a:rPr lang="nl-NL" dirty="0" smtClean="0"/>
              <a:t>Groot hotel</a:t>
            </a:r>
          </a:p>
          <a:p>
            <a:pPr marL="285750" indent="-285750">
              <a:buFont typeface="Arial" panose="020B0604020202020204" pitchFamily="34" charset="0"/>
              <a:buChar char="•"/>
            </a:pPr>
            <a:r>
              <a:rPr lang="nl-NL" dirty="0" smtClean="0"/>
              <a:t>Grote families</a:t>
            </a:r>
            <a:endParaRPr lang="nl-NL" dirty="0"/>
          </a:p>
        </p:txBody>
      </p:sp>
    </p:spTree>
    <p:extLst>
      <p:ext uri="{BB962C8B-B14F-4D97-AF65-F5344CB8AC3E}">
        <p14:creationId xmlns:p14="http://schemas.microsoft.com/office/powerpoint/2010/main" val="2564252438"/>
      </p:ext>
    </p:extLst>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4</a:t>
            </a:r>
            <a:r>
              <a:rPr lang="nl-NL" baseline="30000" dirty="0" smtClean="0"/>
              <a:t>e</a:t>
            </a:r>
            <a:r>
              <a:rPr lang="nl-NL" dirty="0" smtClean="0"/>
              <a:t> verdieping</a:t>
            </a:r>
            <a:endParaRPr lang="nl-NL" dirty="0"/>
          </a:p>
        </p:txBody>
      </p:sp>
      <p:pic>
        <p:nvPicPr>
          <p:cNvPr id="4" name="Tijdelijke aanduiding voor inhoud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29208" y="2132856"/>
            <a:ext cx="8229600" cy="4075234"/>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pic>
      <p:sp>
        <p:nvSpPr>
          <p:cNvPr id="5" name="Tekstvak 4"/>
          <p:cNvSpPr txBox="1"/>
          <p:nvPr/>
        </p:nvSpPr>
        <p:spPr>
          <a:xfrm>
            <a:off x="4644008" y="188640"/>
            <a:ext cx="4248472" cy="369332"/>
          </a:xfrm>
          <a:prstGeom prst="rect">
            <a:avLst/>
          </a:prstGeom>
          <a:noFill/>
        </p:spPr>
        <p:txBody>
          <a:bodyPr wrap="square" rtlCol="0">
            <a:spAutoFit/>
          </a:bodyPr>
          <a:lstStyle/>
          <a:p>
            <a:r>
              <a:rPr lang="nl-NL" dirty="0" smtClean="0"/>
              <a:t>Sporthallen </a:t>
            </a:r>
            <a:endParaRPr lang="nl-NL" dirty="0"/>
          </a:p>
        </p:txBody>
      </p:sp>
      <p:sp>
        <p:nvSpPr>
          <p:cNvPr id="6" name="Rechthoek 5"/>
          <p:cNvSpPr/>
          <p:nvPr/>
        </p:nvSpPr>
        <p:spPr>
          <a:xfrm>
            <a:off x="611560" y="2636912"/>
            <a:ext cx="936104" cy="28803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4260178895"/>
      </p:ext>
    </p:extLst>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Dek </a:t>
            </a:r>
            <a:endParaRPr lang="nl-NL" dirty="0"/>
          </a:p>
        </p:txBody>
      </p:sp>
      <p:sp>
        <p:nvSpPr>
          <p:cNvPr id="5" name="Tekstvak 4"/>
          <p:cNvSpPr txBox="1"/>
          <p:nvPr/>
        </p:nvSpPr>
        <p:spPr>
          <a:xfrm>
            <a:off x="3419872" y="404665"/>
            <a:ext cx="5544616" cy="923330"/>
          </a:xfrm>
          <a:prstGeom prst="rect">
            <a:avLst/>
          </a:prstGeom>
          <a:noFill/>
        </p:spPr>
        <p:txBody>
          <a:bodyPr wrap="square" rtlCol="0">
            <a:spAutoFit/>
          </a:bodyPr>
          <a:lstStyle/>
          <a:p>
            <a:r>
              <a:rPr lang="nl-NL" dirty="0" smtClean="0"/>
              <a:t>Schoolroom:</a:t>
            </a:r>
          </a:p>
          <a:p>
            <a:pPr marL="285750" indent="-285750">
              <a:buFont typeface="Arial" panose="020B0604020202020204" pitchFamily="34" charset="0"/>
              <a:buChar char="•"/>
            </a:pPr>
            <a:r>
              <a:rPr lang="nl-NL" dirty="0" smtClean="0"/>
              <a:t>Een 4d tv dus helemaal om je heen.</a:t>
            </a:r>
          </a:p>
          <a:p>
            <a:pPr marL="285750" indent="-285750">
              <a:buFont typeface="Arial" panose="020B0604020202020204" pitchFamily="34" charset="0"/>
              <a:buChar char="•"/>
            </a:pPr>
            <a:r>
              <a:rPr lang="nl-NL" dirty="0" smtClean="0"/>
              <a:t>Zo kunnen </a:t>
            </a:r>
            <a:r>
              <a:rPr lang="nl-NL" dirty="0"/>
              <a:t>d</a:t>
            </a:r>
            <a:r>
              <a:rPr lang="nl-NL" dirty="0" smtClean="0"/>
              <a:t>e kinderen lessen volgen op een schip.</a:t>
            </a:r>
            <a:endParaRPr lang="nl-NL" dirty="0"/>
          </a:p>
        </p:txBody>
      </p:sp>
      <p:sp>
        <p:nvSpPr>
          <p:cNvPr id="6" name="Tekstvak 5"/>
          <p:cNvSpPr txBox="1"/>
          <p:nvPr/>
        </p:nvSpPr>
        <p:spPr>
          <a:xfrm>
            <a:off x="6300192" y="4149081"/>
            <a:ext cx="936104" cy="276999"/>
          </a:xfrm>
          <a:prstGeom prst="rect">
            <a:avLst/>
          </a:prstGeom>
          <a:noFill/>
        </p:spPr>
        <p:txBody>
          <a:bodyPr wrap="square" rtlCol="0">
            <a:spAutoFit/>
          </a:bodyPr>
          <a:lstStyle/>
          <a:p>
            <a:r>
              <a:rPr lang="nl-NL" sz="1200" dirty="0" smtClean="0"/>
              <a:t>zwembad</a:t>
            </a:r>
            <a:endParaRPr lang="nl-NL" sz="1200" dirty="0"/>
          </a:p>
        </p:txBody>
      </p:sp>
      <p:pic>
        <p:nvPicPr>
          <p:cNvPr id="7" name="Tijdelijke aanduiding voor inhoud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755576" y="2385056"/>
            <a:ext cx="7920880" cy="3494216"/>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pic>
      <p:sp>
        <p:nvSpPr>
          <p:cNvPr id="4" name="Afgeronde rechthoek 3"/>
          <p:cNvSpPr/>
          <p:nvPr/>
        </p:nvSpPr>
        <p:spPr>
          <a:xfrm>
            <a:off x="3131840" y="4426080"/>
            <a:ext cx="1224136" cy="443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81636693"/>
      </p:ext>
    </p:extLst>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692696"/>
            <a:ext cx="8229600" cy="1143000"/>
          </a:xfrm>
        </p:spPr>
        <p:txBody>
          <a:bodyPr>
            <a:normAutofit/>
          </a:bodyPr>
          <a:lstStyle/>
          <a:p>
            <a:r>
              <a:rPr lang="nl-NL" dirty="0" smtClean="0"/>
              <a:t>quizzzzzzzzzzzzzzz</a:t>
            </a:r>
            <a:endParaRPr lang="nl-NL" dirty="0"/>
          </a:p>
        </p:txBody>
      </p:sp>
      <p:sp>
        <p:nvSpPr>
          <p:cNvPr id="3" name="Tijdelijke aanduiding voor inhoud 2"/>
          <p:cNvSpPr>
            <a:spLocks noGrp="1"/>
          </p:cNvSpPr>
          <p:nvPr>
            <p:ph idx="1"/>
          </p:nvPr>
        </p:nvSpPr>
        <p:spPr>
          <a:xfrm>
            <a:off x="467544" y="1835696"/>
            <a:ext cx="8229600" cy="4389120"/>
          </a:xfrm>
        </p:spPr>
        <p:txBody>
          <a:bodyPr/>
          <a:lstStyle/>
          <a:p>
            <a:pPr marL="0" indent="0">
              <a:buNone/>
            </a:pPr>
            <a:r>
              <a:rPr lang="nl-NL" dirty="0" smtClean="0"/>
              <a:t>1. Welke universiteit is het gelukt om te teleporteren?</a:t>
            </a:r>
          </a:p>
          <a:p>
            <a:pPr marL="514350" indent="-514350">
              <a:buAutoNum type="alphaLcPeriod"/>
            </a:pPr>
            <a:r>
              <a:rPr lang="nl-NL" dirty="0" smtClean="0"/>
              <a:t>TU UVA</a:t>
            </a:r>
          </a:p>
          <a:p>
            <a:pPr marL="514350" indent="-514350" defTabSz="949325">
              <a:buAutoNum type="alphaLcPeriod"/>
            </a:pPr>
            <a:r>
              <a:rPr lang="nl-NL" dirty="0" smtClean="0"/>
              <a:t>TU </a:t>
            </a:r>
            <a:r>
              <a:rPr lang="nl-NL" dirty="0"/>
              <a:t>D</a:t>
            </a:r>
            <a:r>
              <a:rPr lang="nl-NL" dirty="0" smtClean="0"/>
              <a:t>en Haag</a:t>
            </a:r>
          </a:p>
          <a:p>
            <a:pPr marL="514350" indent="-514350" defTabSz="949325">
              <a:buAutoNum type="alphaLcPeriod"/>
            </a:pPr>
            <a:r>
              <a:rPr lang="nl-NL" dirty="0" smtClean="0"/>
              <a:t>VU</a:t>
            </a:r>
          </a:p>
          <a:p>
            <a:pPr marL="514350" indent="-514350" defTabSz="949325">
              <a:buAutoNum type="alphaLcPeriod"/>
            </a:pPr>
            <a:r>
              <a:rPr lang="nl-NL" dirty="0" smtClean="0"/>
              <a:t>TU Delft</a:t>
            </a:r>
          </a:p>
          <a:p>
            <a:pPr marL="0" indent="0" defTabSz="949325">
              <a:buNone/>
            </a:pPr>
            <a:r>
              <a:rPr lang="nl-NL" dirty="0" smtClean="0"/>
              <a:t>2. Wat was de afstand?</a:t>
            </a:r>
          </a:p>
          <a:p>
            <a:pPr marL="514350" indent="-514350" defTabSz="949325">
              <a:buAutoNum type="alphaLcPeriod"/>
            </a:pPr>
            <a:r>
              <a:rPr lang="nl-NL" dirty="0" smtClean="0"/>
              <a:t>1,2 kilometer</a:t>
            </a:r>
          </a:p>
          <a:p>
            <a:pPr marL="514350" indent="-514350" defTabSz="949325">
              <a:buAutoNum type="alphaLcPeriod"/>
            </a:pPr>
            <a:r>
              <a:rPr lang="nl-NL" dirty="0" smtClean="0"/>
              <a:t>1.300 meter</a:t>
            </a:r>
          </a:p>
          <a:p>
            <a:pPr marL="514350" indent="-514350" defTabSz="949325">
              <a:buAutoNum type="alphaLcPeriod"/>
            </a:pPr>
            <a:r>
              <a:rPr lang="nl-NL" dirty="0" smtClean="0"/>
              <a:t>1,3 decameter </a:t>
            </a:r>
          </a:p>
          <a:p>
            <a:pPr marL="0" indent="0" defTabSz="949325">
              <a:buNone/>
            </a:pPr>
            <a:endParaRPr lang="nl-NL" dirty="0" smtClean="0"/>
          </a:p>
        </p:txBody>
      </p:sp>
    </p:spTree>
    <p:extLst>
      <p:ext uri="{BB962C8B-B14F-4D97-AF65-F5344CB8AC3E}">
        <p14:creationId xmlns:p14="http://schemas.microsoft.com/office/powerpoint/2010/main" val="367750929"/>
      </p:ext>
    </p:extLst>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1000" fill="hold"/>
                                        <p:tgtEl>
                                          <p:spTgt spid="3">
                                            <p:txEl>
                                              <p:pRg st="4" end="4"/>
                                            </p:txEl>
                                          </p:spTgt>
                                        </p:tgtEl>
                                        <p:attrNameLst>
                                          <p:attrName>style.color</p:attrName>
                                        </p:attrNameLst>
                                      </p:cBhvr>
                                      <p:to>
                                        <a:srgbClr val="7CCA62"/>
                                      </p:to>
                                    </p:animClr>
                                  </p:childTnLst>
                                </p:cTn>
                              </p:par>
                            </p:childTnLst>
                          </p:cTn>
                        </p:par>
                      </p:childTnLst>
                    </p:cTn>
                  </p:par>
                  <p:par>
                    <p:cTn id="7" fill="hold">
                      <p:stCondLst>
                        <p:cond delay="indefinite"/>
                      </p:stCondLst>
                      <p:childTnLst>
                        <p:par>
                          <p:cTn id="8" fill="hold">
                            <p:stCondLst>
                              <p:cond delay="0"/>
                            </p:stCondLst>
                            <p:childTnLst>
                              <p:par>
                                <p:cTn id="9" presetID="3" presetClass="emph" presetSubtype="2" fill="hold" nodeType="clickEffect">
                                  <p:stCondLst>
                                    <p:cond delay="0"/>
                                  </p:stCondLst>
                                  <p:childTnLst>
                                    <p:animClr clrSpc="rgb" dir="cw">
                                      <p:cBhvr override="childStyle">
                                        <p:cTn id="10" dur="1000" fill="hold"/>
                                        <p:tgtEl>
                                          <p:spTgt spid="3">
                                            <p:txEl>
                                              <p:pRg st="7" end="7"/>
                                            </p:txEl>
                                          </p:spTgt>
                                        </p:tgtEl>
                                        <p:attrNameLst>
                                          <p:attrName>style.color</p:attrName>
                                        </p:attrNameLst>
                                      </p:cBhvr>
                                      <p:to>
                                        <a:srgbClr val="7CCA6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Bronnen </a:t>
            </a:r>
            <a:endParaRPr lang="nl-NL" dirty="0"/>
          </a:p>
        </p:txBody>
      </p:sp>
      <p:sp>
        <p:nvSpPr>
          <p:cNvPr id="3" name="Tijdelijke aanduiding voor inhoud 2"/>
          <p:cNvSpPr>
            <a:spLocks noGrp="1"/>
          </p:cNvSpPr>
          <p:nvPr>
            <p:ph idx="1"/>
          </p:nvPr>
        </p:nvSpPr>
        <p:spPr/>
        <p:txBody>
          <a:bodyPr>
            <a:normAutofit fontScale="92500" lnSpcReduction="20000"/>
          </a:bodyPr>
          <a:lstStyle/>
          <a:p>
            <a:r>
              <a:rPr lang="nl-NL" dirty="0">
                <a:hlinkClick r:id="rId3"/>
              </a:rPr>
              <a:t>https://</a:t>
            </a:r>
            <a:r>
              <a:rPr lang="nl-NL" dirty="0" smtClean="0">
                <a:hlinkClick r:id="rId3"/>
              </a:rPr>
              <a:t>nl.wikipedia.org/wiki/Teleportatie</a:t>
            </a:r>
            <a:endParaRPr lang="nl-NL" dirty="0" smtClean="0"/>
          </a:p>
          <a:p>
            <a:r>
              <a:rPr lang="nl-NL" dirty="0">
                <a:hlinkClick r:id="rId4"/>
              </a:rPr>
              <a:t>https://</a:t>
            </a:r>
            <a:r>
              <a:rPr lang="nl-NL" dirty="0" smtClean="0">
                <a:hlinkClick r:id="rId4"/>
              </a:rPr>
              <a:t>www.nu.nl/wetenschap/4115056/delftse-wetenschappers-verstrengelen-deeltjes-13-kilometer-afstand.html</a:t>
            </a:r>
            <a:r>
              <a:rPr lang="nl-NL" dirty="0" smtClean="0"/>
              <a:t>  </a:t>
            </a:r>
          </a:p>
          <a:p>
            <a:r>
              <a:rPr lang="nl-NL" dirty="0">
                <a:hlinkClick r:id="rId5"/>
              </a:rPr>
              <a:t>https://</a:t>
            </a:r>
            <a:r>
              <a:rPr lang="nl-NL" dirty="0" smtClean="0">
                <a:hlinkClick r:id="rId5"/>
              </a:rPr>
              <a:t>www.omroepwest.nl/nieuws/2966707/Wetenschappers-TU-Delft-bewijzen-ongelijk-Albert-Einstein-teleportatie-is-wel-degelijk-mogelijk</a:t>
            </a:r>
            <a:endParaRPr lang="nl-NL" dirty="0" smtClean="0"/>
          </a:p>
          <a:p>
            <a:r>
              <a:rPr lang="nl-NL" dirty="0">
                <a:hlinkClick r:id="rId6"/>
              </a:rPr>
              <a:t>https://</a:t>
            </a:r>
            <a:r>
              <a:rPr lang="nl-NL" dirty="0" smtClean="0">
                <a:hlinkClick r:id="rId6"/>
              </a:rPr>
              <a:t>nl.wikipedia.org/wiki/Wormgat</a:t>
            </a:r>
            <a:endParaRPr lang="nl-NL" dirty="0" smtClean="0"/>
          </a:p>
          <a:p>
            <a:r>
              <a:rPr lang="nl-NL" dirty="0">
                <a:hlinkClick r:id="rId7"/>
              </a:rPr>
              <a:t>https://</a:t>
            </a:r>
            <a:r>
              <a:rPr lang="nl-NL" dirty="0" smtClean="0">
                <a:hlinkClick r:id="rId7"/>
              </a:rPr>
              <a:t>www.esa.int/esaKIDSnl/SEM78EW2EMH_OurUniverse_0.html</a:t>
            </a:r>
            <a:r>
              <a:rPr lang="nl-NL" dirty="0" smtClean="0"/>
              <a:t>   </a:t>
            </a:r>
          </a:p>
          <a:p>
            <a:r>
              <a:rPr lang="nl-NL" dirty="0">
                <a:hlinkClick r:id="rId8"/>
              </a:rPr>
              <a:t>https://</a:t>
            </a:r>
            <a:r>
              <a:rPr lang="nl-NL" dirty="0" smtClean="0">
                <a:hlinkClick r:id="rId8"/>
              </a:rPr>
              <a:t>youtu.be/qpqfSj-dsJc</a:t>
            </a:r>
            <a:r>
              <a:rPr lang="nl-NL" dirty="0" smtClean="0"/>
              <a:t>         /        materie</a:t>
            </a:r>
          </a:p>
          <a:p>
            <a:r>
              <a:rPr lang="nl-NL" dirty="0">
                <a:hlinkClick r:id="rId9"/>
              </a:rPr>
              <a:t>https://</a:t>
            </a:r>
            <a:r>
              <a:rPr lang="nl-NL" dirty="0" smtClean="0">
                <a:hlinkClick r:id="rId9"/>
              </a:rPr>
              <a:t>youtu.be/Lo8NmoDL9T8</a:t>
            </a:r>
            <a:r>
              <a:rPr lang="nl-NL" dirty="0" smtClean="0"/>
              <a:t>    /    antimaterie</a:t>
            </a:r>
            <a:endParaRPr lang="nl-NL" dirty="0"/>
          </a:p>
        </p:txBody>
      </p:sp>
    </p:spTree>
    <p:extLst>
      <p:ext uri="{BB962C8B-B14F-4D97-AF65-F5344CB8AC3E}">
        <p14:creationId xmlns:p14="http://schemas.microsoft.com/office/powerpoint/2010/main" val="108564894"/>
      </p:ext>
    </p:extLst>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p:cNvPicPr>
            <a:picLocks noChangeAspect="1"/>
          </p:cNvPicPr>
          <p:nvPr/>
        </p:nvPicPr>
        <p:blipFill>
          <a:blip r:embed="rId3"/>
          <a:stretch>
            <a:fillRect/>
          </a:stretch>
        </p:blipFill>
        <p:spPr>
          <a:xfrm>
            <a:off x="0" y="-50918"/>
            <a:ext cx="9144000" cy="6908918"/>
          </a:xfrm>
          <a:prstGeom prst="rect">
            <a:avLst/>
          </a:prstGeom>
        </p:spPr>
      </p:pic>
      <p:sp>
        <p:nvSpPr>
          <p:cNvPr id="3" name="Tekstvak 2"/>
          <p:cNvSpPr txBox="1"/>
          <p:nvPr/>
        </p:nvSpPr>
        <p:spPr>
          <a:xfrm>
            <a:off x="3131840" y="404665"/>
            <a:ext cx="3168352" cy="769441"/>
          </a:xfrm>
          <a:prstGeom prst="rect">
            <a:avLst/>
          </a:prstGeom>
          <a:noFill/>
        </p:spPr>
        <p:txBody>
          <a:bodyPr wrap="square" rtlCol="0">
            <a:spAutoFit/>
          </a:bodyPr>
          <a:lstStyle/>
          <a:p>
            <a:r>
              <a:rPr lang="nl-NL" sz="4400" b="1" dirty="0" smtClean="0">
                <a:solidFill>
                  <a:srgbClr val="FF0000"/>
                </a:solidFill>
                <a:latin typeface="+mj-lt"/>
              </a:rPr>
              <a:t>QUESTION</a:t>
            </a:r>
            <a:endParaRPr lang="nl-NL" sz="4400" b="1" dirty="0">
              <a:solidFill>
                <a:srgbClr val="FF0000"/>
              </a:solidFill>
              <a:latin typeface="+mj-lt"/>
            </a:endParaRPr>
          </a:p>
        </p:txBody>
      </p:sp>
      <p:sp>
        <p:nvSpPr>
          <p:cNvPr id="4" name="Tekstvak 3"/>
          <p:cNvSpPr txBox="1"/>
          <p:nvPr/>
        </p:nvSpPr>
        <p:spPr>
          <a:xfrm>
            <a:off x="2879304" y="6165305"/>
            <a:ext cx="6264696" cy="769441"/>
          </a:xfrm>
          <a:prstGeom prst="rect">
            <a:avLst/>
          </a:prstGeom>
          <a:noFill/>
        </p:spPr>
        <p:txBody>
          <a:bodyPr wrap="square" rtlCol="0">
            <a:spAutoFit/>
          </a:bodyPr>
          <a:lstStyle/>
          <a:p>
            <a:r>
              <a:rPr lang="nl-NL" sz="4400" b="1" dirty="0" smtClean="0">
                <a:solidFill>
                  <a:srgbClr val="FF0000"/>
                </a:solidFill>
                <a:latin typeface="+mj-lt"/>
              </a:rPr>
              <a:t>THE END</a:t>
            </a:r>
            <a:endParaRPr lang="nl-NL" sz="4400" b="1" dirty="0">
              <a:solidFill>
                <a:srgbClr val="FF0000"/>
              </a:solidFill>
              <a:latin typeface="+mj-lt"/>
            </a:endParaRPr>
          </a:p>
        </p:txBody>
      </p:sp>
    </p:spTree>
    <p:extLst>
      <p:ext uri="{BB962C8B-B14F-4D97-AF65-F5344CB8AC3E}">
        <p14:creationId xmlns:p14="http://schemas.microsoft.com/office/powerpoint/2010/main" val="2007943951"/>
      </p:ext>
    </p:extLst>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inhoud</a:t>
            </a:r>
            <a:endParaRPr lang="nl-NL" dirty="0"/>
          </a:p>
        </p:txBody>
      </p:sp>
      <p:sp>
        <p:nvSpPr>
          <p:cNvPr id="3" name="Tijdelijke aanduiding voor inhoud 2"/>
          <p:cNvSpPr>
            <a:spLocks noGrp="1"/>
          </p:cNvSpPr>
          <p:nvPr>
            <p:ph idx="1"/>
          </p:nvPr>
        </p:nvSpPr>
        <p:spPr/>
        <p:txBody>
          <a:bodyPr>
            <a:normAutofit fontScale="85000" lnSpcReduction="20000"/>
          </a:bodyPr>
          <a:lstStyle/>
          <a:p>
            <a:pPr marL="514350" indent="-514350">
              <a:buFont typeface="+mj-lt"/>
              <a:buAutoNum type="arabicPeriod"/>
            </a:pPr>
            <a:r>
              <a:rPr lang="nl-NL" dirty="0" smtClean="0"/>
              <a:t>Onderzoek</a:t>
            </a:r>
          </a:p>
          <a:p>
            <a:pPr marL="514350" indent="-514350">
              <a:buFont typeface="+mj-lt"/>
              <a:buAutoNum type="arabicPeriod"/>
            </a:pPr>
            <a:r>
              <a:rPr lang="nl-NL" dirty="0" smtClean="0"/>
              <a:t>Teleportatie in stappen</a:t>
            </a:r>
            <a:endParaRPr lang="nl-NL" dirty="0"/>
          </a:p>
          <a:p>
            <a:pPr marL="514350" indent="-514350">
              <a:buFont typeface="+mj-lt"/>
              <a:buAutoNum type="arabicPeriod"/>
            </a:pPr>
            <a:r>
              <a:rPr lang="nl-NL" dirty="0" smtClean="0"/>
              <a:t>Problemen</a:t>
            </a:r>
          </a:p>
          <a:p>
            <a:pPr marL="514350" indent="-514350">
              <a:buFont typeface="+mj-lt"/>
              <a:buAutoNum type="arabicPeriod"/>
            </a:pPr>
            <a:r>
              <a:rPr lang="nl-NL" dirty="0" smtClean="0"/>
              <a:t>Al gelukt!</a:t>
            </a:r>
          </a:p>
          <a:p>
            <a:pPr marL="514350" indent="-514350">
              <a:buFont typeface="+mj-lt"/>
              <a:buAutoNum type="arabicPeriod"/>
            </a:pPr>
            <a:r>
              <a:rPr lang="nl-NL" dirty="0" smtClean="0"/>
              <a:t>Voorbeelden van teleportatie in boeken en films</a:t>
            </a:r>
          </a:p>
          <a:p>
            <a:pPr marL="514350" indent="-514350">
              <a:buFont typeface="+mj-lt"/>
              <a:buAutoNum type="arabicPeriod"/>
            </a:pPr>
            <a:r>
              <a:rPr lang="nl-NL" dirty="0" smtClean="0"/>
              <a:t>1</a:t>
            </a:r>
            <a:r>
              <a:rPr lang="nl-NL" baseline="30000" dirty="0" smtClean="0"/>
              <a:t>e</a:t>
            </a:r>
            <a:r>
              <a:rPr lang="nl-NL" dirty="0" smtClean="0"/>
              <a:t> verdieping</a:t>
            </a:r>
          </a:p>
          <a:p>
            <a:pPr marL="514350" indent="-514350">
              <a:buFont typeface="+mj-lt"/>
              <a:buAutoNum type="arabicPeriod"/>
            </a:pPr>
            <a:r>
              <a:rPr lang="nl-NL" dirty="0" smtClean="0"/>
              <a:t>2</a:t>
            </a:r>
            <a:r>
              <a:rPr lang="nl-NL" baseline="30000" dirty="0" smtClean="0"/>
              <a:t>e</a:t>
            </a:r>
            <a:r>
              <a:rPr lang="nl-NL" dirty="0" smtClean="0"/>
              <a:t> verdieping</a:t>
            </a:r>
          </a:p>
          <a:p>
            <a:pPr marL="514350" indent="-514350">
              <a:buFont typeface="+mj-lt"/>
              <a:buAutoNum type="arabicPeriod"/>
            </a:pPr>
            <a:r>
              <a:rPr lang="nl-NL" dirty="0" smtClean="0"/>
              <a:t>3</a:t>
            </a:r>
            <a:r>
              <a:rPr lang="nl-NL" baseline="30000" dirty="0" smtClean="0"/>
              <a:t>e</a:t>
            </a:r>
            <a:r>
              <a:rPr lang="nl-NL" dirty="0" smtClean="0"/>
              <a:t> verdieping</a:t>
            </a:r>
          </a:p>
          <a:p>
            <a:pPr marL="514350" indent="-514350">
              <a:buFont typeface="+mj-lt"/>
              <a:buAutoNum type="arabicPeriod"/>
            </a:pPr>
            <a:r>
              <a:rPr lang="nl-NL" dirty="0" smtClean="0"/>
              <a:t>4</a:t>
            </a:r>
            <a:r>
              <a:rPr lang="nl-NL" baseline="30000" dirty="0" smtClean="0"/>
              <a:t>e</a:t>
            </a:r>
            <a:r>
              <a:rPr lang="nl-NL" dirty="0" smtClean="0"/>
              <a:t> verdieping</a:t>
            </a:r>
          </a:p>
          <a:p>
            <a:pPr marL="514350" indent="-514350">
              <a:buFont typeface="+mj-lt"/>
              <a:buAutoNum type="arabicPeriod"/>
            </a:pPr>
            <a:r>
              <a:rPr lang="nl-NL" dirty="0" smtClean="0"/>
              <a:t>Dek</a:t>
            </a:r>
          </a:p>
          <a:p>
            <a:pPr marL="514350" indent="-514350">
              <a:buFont typeface="+mj-lt"/>
              <a:buAutoNum type="arabicPeriod"/>
            </a:pPr>
            <a:r>
              <a:rPr lang="nl-NL" dirty="0" smtClean="0"/>
              <a:t>Quizzz</a:t>
            </a:r>
          </a:p>
          <a:p>
            <a:pPr marL="514350" indent="-514350">
              <a:buFont typeface="+mj-lt"/>
              <a:buAutoNum type="arabicPeriod"/>
            </a:pPr>
            <a:r>
              <a:rPr lang="nl-NL" dirty="0" smtClean="0"/>
              <a:t>Bronnen</a:t>
            </a:r>
          </a:p>
          <a:p>
            <a:pPr marL="514350" indent="-514350">
              <a:buFont typeface="+mj-lt"/>
              <a:buAutoNum type="arabicPeriod"/>
            </a:pPr>
            <a:r>
              <a:rPr lang="nl-NL" dirty="0" smtClean="0"/>
              <a:t>Tips en tops</a:t>
            </a:r>
          </a:p>
        </p:txBody>
      </p:sp>
    </p:spTree>
    <p:extLst>
      <p:ext uri="{BB962C8B-B14F-4D97-AF65-F5344CB8AC3E}">
        <p14:creationId xmlns:p14="http://schemas.microsoft.com/office/powerpoint/2010/main" val="3013734567"/>
      </p:ext>
    </p:extLst>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42709" y="0"/>
            <a:ext cx="8229600" cy="1143000"/>
          </a:xfrm>
        </p:spPr>
        <p:txBody>
          <a:bodyPr/>
          <a:lstStyle/>
          <a:p>
            <a:r>
              <a:rPr lang="nl-NL" dirty="0" smtClean="0"/>
              <a:t>Onderzoeksvraag </a:t>
            </a:r>
            <a:endParaRPr lang="nl-NL" dirty="0"/>
          </a:p>
        </p:txBody>
      </p:sp>
      <p:sp>
        <p:nvSpPr>
          <p:cNvPr id="3" name="Tijdelijke aanduiding voor inhoud 2"/>
          <p:cNvSpPr>
            <a:spLocks noGrp="1"/>
          </p:cNvSpPr>
          <p:nvPr>
            <p:ph idx="1"/>
          </p:nvPr>
        </p:nvSpPr>
        <p:spPr>
          <a:xfrm>
            <a:off x="457200" y="1268760"/>
            <a:ext cx="8229600" cy="5589240"/>
          </a:xfrm>
        </p:spPr>
        <p:txBody>
          <a:bodyPr>
            <a:normAutofit/>
          </a:bodyPr>
          <a:lstStyle/>
          <a:p>
            <a:r>
              <a:rPr lang="nl-NL" dirty="0" smtClean="0"/>
              <a:t>Hoe werkt teleportatie?</a:t>
            </a:r>
          </a:p>
          <a:p>
            <a:r>
              <a:rPr lang="nl-NL" dirty="0" smtClean="0"/>
              <a:t> Daar gaan we wat over vertellen.</a:t>
            </a:r>
          </a:p>
        </p:txBody>
      </p:sp>
    </p:spTree>
    <p:extLst>
      <p:ext uri="{BB962C8B-B14F-4D97-AF65-F5344CB8AC3E}">
        <p14:creationId xmlns:p14="http://schemas.microsoft.com/office/powerpoint/2010/main" val="1226416389"/>
      </p:ext>
    </p:extLst>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Teleportatie in stappen</a:t>
            </a:r>
            <a:endParaRPr lang="nl-NL" dirty="0"/>
          </a:p>
        </p:txBody>
      </p:sp>
      <p:sp>
        <p:nvSpPr>
          <p:cNvPr id="3" name="Tijdelijke aanduiding voor inhoud 2"/>
          <p:cNvSpPr>
            <a:spLocks noGrp="1"/>
          </p:cNvSpPr>
          <p:nvPr>
            <p:ph idx="1"/>
          </p:nvPr>
        </p:nvSpPr>
        <p:spPr/>
        <p:txBody>
          <a:bodyPr/>
          <a:lstStyle/>
          <a:p>
            <a:pPr marL="514350" indent="-514350">
              <a:buFont typeface="+mj-lt"/>
              <a:buAutoNum type="arabicPeriod"/>
            </a:pPr>
            <a:r>
              <a:rPr lang="nl-NL" dirty="0" smtClean="0"/>
              <a:t>Er wordt een analyse gemaakt van het object.</a:t>
            </a:r>
          </a:p>
          <a:p>
            <a:pPr marL="514350" indent="-514350">
              <a:buFont typeface="+mj-lt"/>
              <a:buAutoNum type="arabicPeriod"/>
            </a:pPr>
            <a:r>
              <a:rPr lang="nl-NL" dirty="0" smtClean="0"/>
              <a:t>Daarna wordt de analyse gekopieerd en verstuurd.</a:t>
            </a:r>
          </a:p>
          <a:p>
            <a:pPr marL="514350" indent="-514350">
              <a:buFont typeface="+mj-lt"/>
              <a:buAutoNum type="arabicPeriod"/>
            </a:pPr>
            <a:r>
              <a:rPr lang="nl-NL" dirty="0" smtClean="0"/>
              <a:t>Wordt opgebouwd bij eindbestemming.</a:t>
            </a:r>
          </a:p>
          <a:p>
            <a:pPr marL="514350" indent="-514350">
              <a:buFont typeface="+mj-lt"/>
              <a:buAutoNum type="arabicPeriod"/>
            </a:pPr>
            <a:r>
              <a:rPr lang="nl-NL" dirty="0" smtClean="0"/>
              <a:t>En wordt het vernietigd bij de plaats waar het vandaan komt.</a:t>
            </a:r>
          </a:p>
          <a:p>
            <a:pPr marL="514350" indent="-514350">
              <a:buFont typeface="+mj-lt"/>
              <a:buAutoNum type="arabicPeriod"/>
            </a:pPr>
            <a:endParaRPr lang="nl-NL" dirty="0" smtClean="0"/>
          </a:p>
          <a:p>
            <a:pPr marL="514350" indent="-514350">
              <a:buFont typeface="+mj-lt"/>
              <a:buAutoNum type="arabicPeriod"/>
            </a:pPr>
            <a:endParaRPr lang="nl-NL" dirty="0"/>
          </a:p>
        </p:txBody>
      </p:sp>
    </p:spTree>
    <p:extLst>
      <p:ext uri="{BB962C8B-B14F-4D97-AF65-F5344CB8AC3E}">
        <p14:creationId xmlns:p14="http://schemas.microsoft.com/office/powerpoint/2010/main" val="824290089"/>
      </p:ext>
    </p:extLst>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Problemen</a:t>
            </a:r>
            <a:endParaRPr lang="nl-NL" dirty="0"/>
          </a:p>
        </p:txBody>
      </p:sp>
      <p:sp>
        <p:nvSpPr>
          <p:cNvPr id="3" name="Tijdelijke aanduiding voor inhoud 2"/>
          <p:cNvSpPr>
            <a:spLocks noGrp="1"/>
          </p:cNvSpPr>
          <p:nvPr>
            <p:ph idx="1"/>
          </p:nvPr>
        </p:nvSpPr>
        <p:spPr>
          <a:xfrm>
            <a:off x="395536" y="1412776"/>
            <a:ext cx="8229600" cy="4392488"/>
          </a:xfrm>
        </p:spPr>
        <p:txBody>
          <a:bodyPr>
            <a:normAutofit lnSpcReduction="10000"/>
          </a:bodyPr>
          <a:lstStyle/>
          <a:p>
            <a:pPr marL="0" indent="0">
              <a:buNone/>
            </a:pPr>
            <a:endParaRPr lang="nl-NL" dirty="0"/>
          </a:p>
          <a:p>
            <a:r>
              <a:rPr lang="nl-NL" dirty="0" smtClean="0"/>
              <a:t>Er </a:t>
            </a:r>
            <a:r>
              <a:rPr lang="nl-NL" dirty="0"/>
              <a:t>zou andere materie op de bestemming aanwezig kunnen </a:t>
            </a:r>
            <a:r>
              <a:rPr lang="nl-NL" dirty="0" smtClean="0"/>
              <a:t>zijn.</a:t>
            </a:r>
            <a:endParaRPr lang="nl-NL" dirty="0"/>
          </a:p>
          <a:p>
            <a:r>
              <a:rPr lang="nl-NL" dirty="0"/>
              <a:t>Zoals zelfs lucht, een boom, of een passerend </a:t>
            </a:r>
            <a:r>
              <a:rPr lang="nl-NL" dirty="0" smtClean="0"/>
              <a:t>insect.</a:t>
            </a:r>
            <a:endParaRPr lang="nl-NL" dirty="0"/>
          </a:p>
          <a:p>
            <a:r>
              <a:rPr lang="nl-NL" dirty="0"/>
              <a:t>Of als er iemand staat worden de twee voorwerpen ‘vermengd</a:t>
            </a:r>
            <a:r>
              <a:rPr lang="nl-NL" dirty="0" smtClean="0"/>
              <a:t>’.</a:t>
            </a:r>
            <a:endParaRPr lang="nl-NL" dirty="0"/>
          </a:p>
          <a:p>
            <a:r>
              <a:rPr lang="nl-NL" dirty="0"/>
              <a:t>Het is dan de vraag of het object daar ongeschonden vandaan </a:t>
            </a:r>
            <a:r>
              <a:rPr lang="nl-NL" dirty="0" smtClean="0"/>
              <a:t>komt.</a:t>
            </a:r>
            <a:endParaRPr lang="nl-NL" dirty="0"/>
          </a:p>
          <a:p>
            <a:r>
              <a:rPr lang="nl-NL" dirty="0"/>
              <a:t>En als je mensen op die manier  wilt teleporteren wordt de ziel dan ook opnieuw opgebouwd? </a:t>
            </a:r>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00192" y="261009"/>
            <a:ext cx="2121024" cy="1410481"/>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Vermenigvuldigen 4"/>
          <p:cNvSpPr/>
          <p:nvPr/>
        </p:nvSpPr>
        <p:spPr>
          <a:xfrm>
            <a:off x="5325893" y="-563045"/>
            <a:ext cx="4069622" cy="3058588"/>
          </a:xfrm>
          <a:prstGeom prst="mathMultiply">
            <a:avLst>
              <a:gd name="adj1" fmla="val 4450"/>
            </a:avLst>
          </a:prstGeom>
          <a:solidFill>
            <a:srgbClr val="FF000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Tree>
    <p:extLst>
      <p:ext uri="{BB962C8B-B14F-4D97-AF65-F5344CB8AC3E}">
        <p14:creationId xmlns:p14="http://schemas.microsoft.com/office/powerpoint/2010/main" val="3424510061"/>
      </p:ext>
    </p:extLst>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500"/>
                                        <p:tgtEl>
                                          <p:spTgt spid="5"/>
                                        </p:tgtEl>
                                      </p:cBhvr>
                                    </p:animEffect>
                                  </p:childTnLst>
                                  <p:subTnLst>
                                    <p:audio>
                                      <p:cMediaNode vol="100000">
                                        <p:cTn display="0" masterRel="sameClick">
                                          <p:stCondLst>
                                            <p:cond evt="begin" delay="0">
                                              <p:tn val="5"/>
                                            </p:cond>
                                          </p:stCondLst>
                                          <p:endCondLst>
                                            <p:cond evt="onStopAudio" delay="0">
                                              <p:tgtEl>
                                                <p:sldTgt/>
                                              </p:tgtEl>
                                            </p:cond>
                                          </p:endCondLst>
                                        </p:cTn>
                                        <p:tgtEl>
                                          <p:sndTgt r:embed="rId3" name="voltag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Al gelukt!</a:t>
            </a:r>
            <a:endParaRPr lang="nl-NL" dirty="0"/>
          </a:p>
        </p:txBody>
      </p:sp>
      <p:sp>
        <p:nvSpPr>
          <p:cNvPr id="3" name="Tijdelijke aanduiding voor inhoud 2"/>
          <p:cNvSpPr>
            <a:spLocks noGrp="1"/>
          </p:cNvSpPr>
          <p:nvPr>
            <p:ph idx="1"/>
          </p:nvPr>
        </p:nvSpPr>
        <p:spPr/>
        <p:txBody>
          <a:bodyPr/>
          <a:lstStyle/>
          <a:p>
            <a:r>
              <a:rPr lang="nl-NL" sz="2400" dirty="0" smtClean="0"/>
              <a:t>Bij TU Delft</a:t>
            </a:r>
            <a:endParaRPr lang="nl-NL" sz="2400" dirty="0"/>
          </a:p>
          <a:p>
            <a:r>
              <a:rPr lang="nl-NL" dirty="0"/>
              <a:t>Elektronen van een diamant over 1300 m</a:t>
            </a:r>
          </a:p>
          <a:p>
            <a:r>
              <a:rPr lang="nl-NL" dirty="0" smtClean="0"/>
              <a:t>Hadden </a:t>
            </a:r>
            <a:r>
              <a:rPr lang="nl-NL" dirty="0"/>
              <a:t>onzichtbaar verbinding</a:t>
            </a:r>
          </a:p>
          <a:p>
            <a:endParaRPr lang="nl-NL" dirty="0"/>
          </a:p>
        </p:txBody>
      </p:sp>
    </p:spTree>
    <p:extLst>
      <p:ext uri="{BB962C8B-B14F-4D97-AF65-F5344CB8AC3E}">
        <p14:creationId xmlns:p14="http://schemas.microsoft.com/office/powerpoint/2010/main" val="2950999785"/>
      </p:ext>
    </p:extLst>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 3"/>
          <p:cNvGraphicFramePr>
            <a:graphicFrameLocks noGrp="1"/>
          </p:cNvGraphicFramePr>
          <p:nvPr>
            <p:extLst>
              <p:ext uri="{D42A27DB-BD31-4B8C-83A1-F6EECF244321}">
                <p14:modId xmlns:p14="http://schemas.microsoft.com/office/powerpoint/2010/main" val="1956924603"/>
              </p:ext>
            </p:extLst>
          </p:nvPr>
        </p:nvGraphicFramePr>
        <p:xfrm>
          <a:off x="1115616" y="2229683"/>
          <a:ext cx="6096000" cy="4367671"/>
        </p:xfrm>
        <a:graphic>
          <a:graphicData uri="http://schemas.openxmlformats.org/drawingml/2006/table">
            <a:tbl>
              <a:tblPr firstRow="1" bandRow="1">
                <a:tableStyleId>{616DA210-FB5B-4158-B5E0-FEB733F419BA}</a:tableStyleId>
              </a:tblPr>
              <a:tblGrid>
                <a:gridCol w="3048000"/>
                <a:gridCol w="3048000"/>
              </a:tblGrid>
              <a:tr h="2779427">
                <a:tc>
                  <a:txBody>
                    <a:bodyPr/>
                    <a:lstStyle/>
                    <a:p>
                      <a:r>
                        <a:rPr lang="nl-NL" sz="1800" dirty="0" smtClean="0"/>
                        <a:t>Bijbel</a:t>
                      </a:r>
                      <a:endParaRPr lang="nl-NL" sz="1800" dirty="0"/>
                    </a:p>
                  </a:txBody>
                  <a:tcPr/>
                </a:tc>
                <a:tc>
                  <a:txBody>
                    <a:bodyPr/>
                    <a:lstStyle/>
                    <a:p>
                      <a:r>
                        <a:rPr kumimoji="0" lang="nl-NL" sz="1800" kern="1200" dirty="0" smtClean="0">
                          <a:effectLst/>
                        </a:rPr>
                        <a:t>Handelingen 8:39-40 "Toen ze uit het water kwamen, greep de Geest van de Heer Filippus en nam hem mee, en de eunuch zag hem niet meer, maar vervolgde zijn weg vol vreugde. Filippus kwam terecht in Azotus."</a:t>
                      </a:r>
                      <a:endParaRPr lang="nl-NL" sz="1800" i="0" dirty="0"/>
                    </a:p>
                  </a:txBody>
                  <a:tcPr/>
                </a:tc>
              </a:tr>
              <a:tr h="397061">
                <a:tc>
                  <a:txBody>
                    <a:bodyPr/>
                    <a:lstStyle/>
                    <a:p>
                      <a:r>
                        <a:rPr lang="nl-NL" sz="1800" dirty="0" smtClean="0"/>
                        <a:t>Star</a:t>
                      </a:r>
                      <a:r>
                        <a:rPr lang="nl-NL" sz="1800" baseline="0" dirty="0" smtClean="0"/>
                        <a:t> Trek</a:t>
                      </a:r>
                      <a:endParaRPr lang="nl-NL" sz="1800" b="1" dirty="0"/>
                    </a:p>
                  </a:txBody>
                  <a:tcPr/>
                </a:tc>
                <a:tc>
                  <a:txBody>
                    <a:bodyPr/>
                    <a:lstStyle/>
                    <a:p>
                      <a:r>
                        <a:rPr lang="nl-NL" sz="1800" dirty="0" smtClean="0"/>
                        <a:t>Transporter</a:t>
                      </a:r>
                      <a:endParaRPr lang="nl-NL" sz="1800" dirty="0"/>
                    </a:p>
                  </a:txBody>
                  <a:tcPr/>
                </a:tc>
              </a:tr>
              <a:tr h="397061">
                <a:tc>
                  <a:txBody>
                    <a:bodyPr/>
                    <a:lstStyle/>
                    <a:p>
                      <a:r>
                        <a:rPr lang="nl-NL" sz="1800" dirty="0" smtClean="0"/>
                        <a:t>Blake’s 7</a:t>
                      </a:r>
                      <a:endParaRPr lang="nl-NL" sz="1800" b="1" dirty="0"/>
                    </a:p>
                  </a:txBody>
                  <a:tcPr/>
                </a:tc>
                <a:tc>
                  <a:txBody>
                    <a:bodyPr/>
                    <a:lstStyle/>
                    <a:p>
                      <a:r>
                        <a:rPr lang="nl-NL" sz="1800" dirty="0" smtClean="0"/>
                        <a:t>Teleporter</a:t>
                      </a:r>
                      <a:endParaRPr lang="nl-NL" sz="1800" dirty="0"/>
                    </a:p>
                  </a:txBody>
                  <a:tcPr/>
                </a:tc>
              </a:tr>
              <a:tr h="397061">
                <a:tc>
                  <a:txBody>
                    <a:bodyPr/>
                    <a:lstStyle/>
                    <a:p>
                      <a:r>
                        <a:rPr lang="nl-NL" sz="1800" dirty="0" smtClean="0"/>
                        <a:t>Suske</a:t>
                      </a:r>
                      <a:r>
                        <a:rPr lang="nl-NL" sz="1800" baseline="0" dirty="0" smtClean="0"/>
                        <a:t> en Wiske </a:t>
                      </a:r>
                      <a:endParaRPr lang="nl-NL" sz="1800" b="1" dirty="0"/>
                    </a:p>
                  </a:txBody>
                  <a:tcPr/>
                </a:tc>
                <a:tc>
                  <a:txBody>
                    <a:bodyPr/>
                    <a:lstStyle/>
                    <a:p>
                      <a:r>
                        <a:rPr lang="nl-NL" sz="1800" dirty="0" smtClean="0"/>
                        <a:t>Teletijdmachine</a:t>
                      </a:r>
                    </a:p>
                  </a:txBody>
                  <a:tcPr/>
                </a:tc>
              </a:tr>
              <a:tr h="397061">
                <a:tc>
                  <a:txBody>
                    <a:bodyPr/>
                    <a:lstStyle/>
                    <a:p>
                      <a:r>
                        <a:rPr lang="nl-NL" sz="1800" dirty="0" smtClean="0"/>
                        <a:t>Harry</a:t>
                      </a:r>
                      <a:r>
                        <a:rPr lang="nl-NL" sz="1800" baseline="0" dirty="0" smtClean="0"/>
                        <a:t> Potter</a:t>
                      </a:r>
                      <a:endParaRPr lang="nl-NL" sz="1800" b="1" dirty="0"/>
                    </a:p>
                  </a:txBody>
                  <a:tcPr/>
                </a:tc>
                <a:tc>
                  <a:txBody>
                    <a:bodyPr/>
                    <a:lstStyle/>
                    <a:p>
                      <a:r>
                        <a:rPr lang="nl-NL" sz="1800" dirty="0" smtClean="0"/>
                        <a:t>Verschijselen</a:t>
                      </a:r>
                    </a:p>
                  </a:txBody>
                  <a:tcPr/>
                </a:tc>
              </a:tr>
            </a:tbl>
          </a:graphicData>
        </a:graphic>
      </p:graphicFrame>
      <p:sp>
        <p:nvSpPr>
          <p:cNvPr id="5" name="Tekstvak 4"/>
          <p:cNvSpPr txBox="1"/>
          <p:nvPr/>
        </p:nvSpPr>
        <p:spPr>
          <a:xfrm>
            <a:off x="827584" y="476672"/>
            <a:ext cx="6984776" cy="1477328"/>
          </a:xfrm>
          <a:prstGeom prst="rect">
            <a:avLst/>
          </a:prstGeom>
          <a:noFill/>
        </p:spPr>
        <p:txBody>
          <a:bodyPr wrap="square" rtlCol="0">
            <a:spAutoFit/>
          </a:bodyPr>
          <a:lstStyle/>
          <a:p>
            <a:r>
              <a:rPr lang="nl-NL" sz="3600" dirty="0">
                <a:latin typeface="+mj-lt"/>
              </a:rPr>
              <a:t>Voorbeelden van teleportatie in boeken en films</a:t>
            </a:r>
          </a:p>
          <a:p>
            <a:endParaRPr lang="nl-NL" dirty="0"/>
          </a:p>
        </p:txBody>
      </p:sp>
    </p:spTree>
    <p:extLst>
      <p:ext uri="{BB962C8B-B14F-4D97-AF65-F5344CB8AC3E}">
        <p14:creationId xmlns:p14="http://schemas.microsoft.com/office/powerpoint/2010/main" val="455688065"/>
      </p:ext>
    </p:extLst>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692696"/>
            <a:ext cx="8229600" cy="1143000"/>
          </a:xfrm>
        </p:spPr>
        <p:txBody>
          <a:bodyPr/>
          <a:lstStyle/>
          <a:p>
            <a:r>
              <a:rPr lang="nl-NL" dirty="0" smtClean="0"/>
              <a:t>1</a:t>
            </a:r>
            <a:r>
              <a:rPr lang="nl-NL" baseline="30000" dirty="0" smtClean="0"/>
              <a:t>e</a:t>
            </a:r>
            <a:r>
              <a:rPr lang="nl-NL" dirty="0" smtClean="0"/>
              <a:t> verdieping</a:t>
            </a:r>
            <a:endParaRPr lang="nl-NL" dirty="0"/>
          </a:p>
        </p:txBody>
      </p:sp>
      <p:pic>
        <p:nvPicPr>
          <p:cNvPr id="5" name="Tijdelijke aanduiding voor inhoud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57200" y="2092265"/>
            <a:ext cx="8229600" cy="4075234"/>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pic>
    </p:spTree>
    <p:extLst>
      <p:ext uri="{BB962C8B-B14F-4D97-AF65-F5344CB8AC3E}">
        <p14:creationId xmlns:p14="http://schemas.microsoft.com/office/powerpoint/2010/main" val="1922557966"/>
      </p:ext>
    </p:extLst>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smtClean="0"/>
              <a:t>2</a:t>
            </a:r>
            <a:r>
              <a:rPr lang="nl-NL" baseline="30000" dirty="0" smtClean="0"/>
              <a:t>e</a:t>
            </a:r>
            <a:r>
              <a:rPr lang="nl-NL" dirty="0" smtClean="0"/>
              <a:t> verdieping (eetkamer)</a:t>
            </a:r>
            <a:endParaRPr lang="nl-NL" dirty="0"/>
          </a:p>
        </p:txBody>
      </p:sp>
      <p:sp>
        <p:nvSpPr>
          <p:cNvPr id="5" name="Tekstvak 4"/>
          <p:cNvSpPr txBox="1"/>
          <p:nvPr/>
        </p:nvSpPr>
        <p:spPr>
          <a:xfrm>
            <a:off x="683568" y="6412686"/>
            <a:ext cx="6408712" cy="369332"/>
          </a:xfrm>
          <a:prstGeom prst="rect">
            <a:avLst/>
          </a:prstGeom>
          <a:noFill/>
        </p:spPr>
        <p:txBody>
          <a:bodyPr wrap="square" rtlCol="0">
            <a:spAutoFit/>
          </a:bodyPr>
          <a:lstStyle/>
          <a:p>
            <a:r>
              <a:rPr lang="nl-NL" dirty="0" smtClean="0"/>
              <a:t>Tafel boven eetteleporter</a:t>
            </a:r>
            <a:endParaRPr lang="nl-NL" dirty="0"/>
          </a:p>
        </p:txBody>
      </p:sp>
      <p:pic>
        <p:nvPicPr>
          <p:cNvPr id="8" name="Tijdelijke aanduiding voor inhoud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95536" y="1916832"/>
            <a:ext cx="8229600" cy="4075234"/>
          </a:xfrm>
          <a:ln>
            <a:noFill/>
          </a:ln>
          <a:effectLst>
            <a:outerShdw blurRad="149987" dist="250190" dir="8460000" algn="ctr">
              <a:srgbClr val="000000">
                <a:alpha val="28000"/>
              </a:srgbClr>
            </a:outerShdw>
          </a:effectLst>
          <a:scene3d>
            <a:camera prst="orthographicFront">
              <a:rot lat="0" lon="0" rev="0"/>
            </a:camera>
            <a:lightRig rig="chilly" dir="t"/>
          </a:scene3d>
          <a:sp3d prstMaterial="dkEdge">
            <a:bevelT w="88900" h="88900"/>
          </a:sp3d>
        </p:spPr>
      </p:pic>
    </p:spTree>
    <p:extLst>
      <p:ext uri="{BB962C8B-B14F-4D97-AF65-F5344CB8AC3E}">
        <p14:creationId xmlns:p14="http://schemas.microsoft.com/office/powerpoint/2010/main" val="2747027077"/>
      </p:ext>
    </p:extLst>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troom">
  <a:themeElements>
    <a:clrScheme name="Hoeken">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Stroom">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troom">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596</TotalTime>
  <Words>362</Words>
  <Application>Microsoft Office PowerPoint</Application>
  <PresentationFormat>Diavoorstelling (4:3)</PresentationFormat>
  <Paragraphs>108</Paragraphs>
  <Slides>15</Slides>
  <Notes>15</Notes>
  <HiddenSlides>0</HiddenSlides>
  <MMClips>0</MMClips>
  <ScaleCrop>false</ScaleCrop>
  <HeadingPairs>
    <vt:vector size="4" baseType="variant">
      <vt:variant>
        <vt:lpstr>Thema</vt:lpstr>
      </vt:variant>
      <vt:variant>
        <vt:i4>1</vt:i4>
      </vt:variant>
      <vt:variant>
        <vt:lpstr>Diatitels</vt:lpstr>
      </vt:variant>
      <vt:variant>
        <vt:i4>15</vt:i4>
      </vt:variant>
    </vt:vector>
  </HeadingPairs>
  <TitlesOfParts>
    <vt:vector size="16" baseType="lpstr">
      <vt:lpstr>Stroom</vt:lpstr>
      <vt:lpstr>Toekomst huis</vt:lpstr>
      <vt:lpstr>inhoud</vt:lpstr>
      <vt:lpstr>Onderzoeksvraag </vt:lpstr>
      <vt:lpstr>Teleportatie in stappen</vt:lpstr>
      <vt:lpstr>Problemen</vt:lpstr>
      <vt:lpstr>Al gelukt!</vt:lpstr>
      <vt:lpstr>PowerPoint-presentatie</vt:lpstr>
      <vt:lpstr>1e verdieping</vt:lpstr>
      <vt:lpstr>2e verdieping (eetkamer)</vt:lpstr>
      <vt:lpstr>3e verdieping</vt:lpstr>
      <vt:lpstr>4e verdieping</vt:lpstr>
      <vt:lpstr>Dek </vt:lpstr>
      <vt:lpstr>quizzzzzzzzzzzzzzz</vt:lpstr>
      <vt:lpstr>Bronnen </vt:lpstr>
      <vt:lpstr>PowerPoint-presentatie</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Toekomst huis</dc:title>
  <dc:creator>Regenboog, Groep7 Account</dc:creator>
  <cp:lastModifiedBy>regenbooggroep7account</cp:lastModifiedBy>
  <cp:revision>71</cp:revision>
  <dcterms:created xsi:type="dcterms:W3CDTF">2018-05-16T08:25:43Z</dcterms:created>
  <dcterms:modified xsi:type="dcterms:W3CDTF">2018-07-04T11:28:46Z</dcterms:modified>
</cp:coreProperties>
</file>